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76" r:id="rId6"/>
    <p:sldId id="271" r:id="rId7"/>
    <p:sldId id="278" r:id="rId8"/>
    <p:sldId id="274" r:id="rId9"/>
    <p:sldId id="277" r:id="rId10"/>
    <p:sldId id="279" r:id="rId11"/>
    <p:sldId id="268" r:id="rId12"/>
    <p:sldId id="270" r:id="rId13"/>
    <p:sldId id="272" r:id="rId14"/>
    <p:sldId id="273" r:id="rId15"/>
    <p:sldId id="275" r:id="rId16"/>
    <p:sldId id="280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„Každé těleso setrvává v klidu nebo</a:t>
            </a:r>
            <a:r>
              <a:rPr lang="cs-CZ" baseline="0" dirty="0" smtClean="0"/>
              <a:t> v rovnoměrném přímočarém pohybu, pokud není nuceno silovým působením jiných těles svůj pohybový stav změnit.“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Odpor lze odstranit</a:t>
            </a:r>
            <a:r>
              <a:rPr lang="cs-CZ" baseline="0" dirty="0" smtClean="0"/>
              <a:t> vsazením předmětu do vakua.</a:t>
            </a:r>
          </a:p>
          <a:p>
            <a:r>
              <a:rPr lang="cs-CZ" baseline="0" dirty="0" smtClean="0"/>
              <a:t>Gravitační sílu lze vykompenzovat vytvořením stejně velké síly odstředivé.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Odpor lze odstranit</a:t>
            </a:r>
            <a:r>
              <a:rPr lang="cs-CZ" baseline="0" dirty="0" smtClean="0"/>
              <a:t> vsazením předmětu do vakua.</a:t>
            </a:r>
          </a:p>
          <a:p>
            <a:r>
              <a:rPr lang="cs-CZ" baseline="0" dirty="0" smtClean="0"/>
              <a:t>Gravitační sílu lze vykompenzovat vytvořením stejně velké síly odstředivé.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Odpor lze odstranit</a:t>
            </a:r>
            <a:r>
              <a:rPr lang="cs-CZ" baseline="0" dirty="0" smtClean="0"/>
              <a:t> vsazením předmětu do vakua.</a:t>
            </a:r>
          </a:p>
          <a:p>
            <a:r>
              <a:rPr lang="cs-CZ" baseline="0" dirty="0" smtClean="0"/>
              <a:t>Gravitační sílu lze vykompenzovat vytvořením stejně velké síly odstředivé.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67351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žáků s pohybovými zákony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Setrvačnost, síla, akce a reakce, gravitace, pohyb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</a:t>
                      </a:r>
                      <a:r>
                        <a:rPr lang="cs-CZ" sz="1200" smtClean="0">
                          <a:effectLst/>
                        </a:rPr>
                        <a:t>Ivana Gajdošová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Newtonovy pohybové zákony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2708920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Newtonovy pohybové zákony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Newtonovy pohybové zákony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4574" y="2204864"/>
            <a:ext cx="54636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Dynamika</a:t>
            </a:r>
            <a:r>
              <a:rPr lang="cs-CZ" sz="2400" dirty="0" smtClean="0"/>
              <a:t> – studuje příčiny pohybu </a:t>
            </a:r>
            <a:r>
              <a:rPr lang="cs-CZ" sz="2400" dirty="0" smtClean="0"/>
              <a:t>těles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Základem dynamiky jsou 3 Newtonovy pohybové </a:t>
            </a:r>
            <a:r>
              <a:rPr lang="cs-CZ" sz="2400" dirty="0" smtClean="0"/>
              <a:t>zákony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Formuloval je v 18. století sir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Isaac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Newton</a:t>
            </a:r>
          </a:p>
          <a:p>
            <a:endParaRPr lang="cs-CZ" sz="2400" dirty="0"/>
          </a:p>
        </p:txBody>
      </p:sp>
      <p:pic>
        <p:nvPicPr>
          <p:cNvPr id="11266" name="Picture 2" descr="Portrét Isaaca Newtona od Godfreye Knellera (1689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204864"/>
            <a:ext cx="2143125" cy="294322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588224" y="5157192"/>
            <a:ext cx="2417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dirty="0" smtClean="0"/>
              <a:t> Newton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86799" y="1412776"/>
            <a:ext cx="59655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1. Newtonův pohybový zákon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874" y="2420888"/>
            <a:ext cx="27047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zákon setrvačnosti</a:t>
            </a:r>
          </a:p>
          <a:p>
            <a:endParaRPr lang="cs-CZ" sz="2400" dirty="0" smtClean="0"/>
          </a:p>
          <a:p>
            <a:r>
              <a:rPr lang="cs-CZ" sz="2400" dirty="0" smtClean="0"/>
              <a:t>Znění: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55776" y="32129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„Každé těleso setrvává v klidu nebo v rovnoměrném přímočarém pohybu, pokud není nuceno silovým působením jiných těles svůj pohybový stav změnit.“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653136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Na celkový pohyb tělesa mají vliv jen vnější síly, vnitřní nikoliv</a:t>
            </a:r>
            <a:r>
              <a:rPr lang="cs-CZ" sz="20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Chceme-li těleso v klidu uvést do pohybu, jeho rychlost se zvyšuje zpočátku postupně, protože má těleso tendenci setrvat v klidu.</a:t>
            </a:r>
          </a:p>
        </p:txBody>
      </p:sp>
    </p:spTree>
    <p:extLst>
      <p:ext uri="{BB962C8B-B14F-4D97-AF65-F5344CB8AC3E}">
        <p14:creationId xmlns:p14="http://schemas.microsoft.com/office/powerpoint/2010/main" val="13901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1772816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Uveďte příklady zákonu setrvačnosti.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Parašutista při seskoku skočí po směru letu letadla, nebo proti směru? Vysvětlete.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se projeví setrvačnost při rozjetí a zastavení trolejbusu?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91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86799" y="1412776"/>
            <a:ext cx="59655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2. Newtonův pohybový zákon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874" y="2420888"/>
            <a:ext cx="15942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zákon síly</a:t>
            </a:r>
          </a:p>
          <a:p>
            <a:endParaRPr lang="cs-CZ" sz="2400" dirty="0" smtClean="0"/>
          </a:p>
          <a:p>
            <a:r>
              <a:rPr lang="cs-CZ" sz="2400" dirty="0" smtClean="0"/>
              <a:t>Znění: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55776" y="32129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„Jestliže na těleso působí síla, pak se těleso pohybuje se zrychlením, které je přímo úměrné působící síle a nepřímo úměrné hmotnosti tělesa.“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509120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Tedy: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F/m</a:t>
            </a:r>
          </a:p>
          <a:p>
            <a:r>
              <a:rPr lang="cs-CZ" sz="2400" dirty="0" smtClean="0"/>
              <a:t>kdy </a:t>
            </a:r>
            <a:r>
              <a:rPr lang="cs-CZ" sz="2400" i="1" dirty="0" smtClean="0"/>
              <a:t>a</a:t>
            </a:r>
            <a:r>
              <a:rPr lang="cs-CZ" sz="2400" dirty="0" smtClean="0"/>
              <a:t> je velikost zrychlení tělesa.</a:t>
            </a:r>
          </a:p>
          <a:p>
            <a:r>
              <a:rPr lang="cs-CZ" sz="2400" dirty="0" smtClean="0"/>
              <a:t>Síla o velikosti 1 N uděluje tělesu o hmotnosti 1 kg zrychlení o velikosti 1 m/s.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3901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5874" y="1772816"/>
            <a:ext cx="67685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těleso o hmotnosti 4 kg, které je v klidu začne působit síla o velikosti 8 N. Jak velké zrychlení tato síla tělesu uděluje?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49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86799" y="1412776"/>
            <a:ext cx="59655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3. Newtonův pohybový zákon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874" y="2420888"/>
            <a:ext cx="28629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zákon akce a reakce</a:t>
            </a:r>
          </a:p>
          <a:p>
            <a:endParaRPr lang="cs-CZ" sz="2400" dirty="0" smtClean="0"/>
          </a:p>
          <a:p>
            <a:r>
              <a:rPr lang="cs-CZ" sz="2400" dirty="0" smtClean="0"/>
              <a:t>Znění: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55776" y="3212976"/>
            <a:ext cx="6192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„Síly, kterými na sebe působí dvě tělesa, jsou stejně velké, navzájem opačného směru a současně vznikají a zanikají.“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65313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Srazí-li se dvě kulečníkové koule, v momentě srážky na sebe obě dvě budou působit stejnou silou opačných směrů (proto se obě od sebe odrazí).</a:t>
            </a:r>
          </a:p>
          <a:p>
            <a:endParaRPr lang="cs-CZ" sz="24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2483768" y="4221088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„Každá akce vyvolává stejně velkou reakci opačného směru.“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3789040"/>
            <a:ext cx="1096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nebo-li</a:t>
            </a:r>
          </a:p>
        </p:txBody>
      </p:sp>
    </p:spTree>
    <p:extLst>
      <p:ext uri="{BB962C8B-B14F-4D97-AF65-F5344CB8AC3E}">
        <p14:creationId xmlns:p14="http://schemas.microsoft.com/office/powerpoint/2010/main" val="13901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844824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Proč musí voják při výstřelu držet pevně pušku?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 srážce osobního automobilu a náklaďáku dojde  většímu poškození osobáku. Proč?</a:t>
            </a:r>
          </a:p>
        </p:txBody>
      </p:sp>
    </p:spTree>
    <p:extLst>
      <p:ext uri="{BB962C8B-B14F-4D97-AF65-F5344CB8AC3E}">
        <p14:creationId xmlns:p14="http://schemas.microsoft.com/office/powerpoint/2010/main" val="228747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844824"/>
            <a:ext cx="68407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Proč musí voják při výstřelu držet pevně pušku?</a:t>
            </a:r>
          </a:p>
          <a:p>
            <a:r>
              <a:rPr lang="cs-CZ" sz="2400" dirty="0" smtClean="0"/>
              <a:t>Reakce střely působí na pušku v opačném směru než její pohyb.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 srážce osobního automobilu a náklaďáku dojde  většímu poškození osobáku. Proč?</a:t>
            </a:r>
          </a:p>
          <a:p>
            <a:r>
              <a:rPr lang="cs-CZ" sz="2400" dirty="0" smtClean="0"/>
              <a:t>Síly nárazu jsou sice stejné , ale účinek je závislý i na hmotnosti.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32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2348880"/>
            <a:ext cx="80648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Newtonův </a:t>
            </a:r>
            <a:r>
              <a:rPr lang="cs-CZ" dirty="0" smtClean="0"/>
              <a:t>zákon setrvačnosti hovoří o pohybu těles v případě, že na ně nepůsobí žádné síly. V realitě je však obtížné tento zákon dokázat, protože na každé těleso působí stále mnoho vnějších vlivů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sz="2400" dirty="0" smtClean="0"/>
              <a:t>Jak zajistit prostředí, v němž by pohybující se těleso neovlivňoval odpor vzduchu ani gravitační síla?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2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80648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Newtonův zákon setrvačnosti hovoří o pohybu těles v případě, že na ně nepůsobí žádné síly. V realitě je však obtížné tento zákon dokázat, protože na každé těleso působí stále mnoho vnějších vlivů.</a:t>
            </a:r>
          </a:p>
          <a:p>
            <a:r>
              <a:rPr lang="cs-CZ" sz="2400" dirty="0" smtClean="0"/>
              <a:t>Jak zajistit prostředí, v němž by pohybující se těleso neovlivňoval odpor vzduchu ani gravitační síla?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259632" y="3645024"/>
            <a:ext cx="66247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Odpor lze odstranit vsazením předmětu do vakua.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Gravitační sílu lze vynulovat vytvořením stejně velké síly odstředivé.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koule o hmotnosti 6 kg udeří jiná koule silou 24 N. Jaké zrychlení získá první koule?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2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koule o hmotnosti 6 kg udeří jiná koule silou 24 N. Jaké zrychlení získá první koule?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259632" y="3645024"/>
            <a:ext cx="66247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= F/m</a:t>
            </a:r>
          </a:p>
          <a:p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= 24/6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m/s</a:t>
            </a: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4 m/s</a:t>
            </a:r>
            <a:endParaRPr lang="cs-CZ" sz="2400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2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Země na člověka působí gravitační silou, stejně velkou silou ale působí i člověk na Zemi.</a:t>
            </a:r>
          </a:p>
          <a:p>
            <a:endParaRPr lang="cs-CZ" sz="2400" dirty="0" smtClean="0"/>
          </a:p>
          <a:p>
            <a:r>
              <a:rPr lang="cs-CZ" sz="2400" dirty="0" smtClean="0"/>
              <a:t>1) Který z Newtonových zákonů o tom vypovídá?</a:t>
            </a:r>
          </a:p>
          <a:p>
            <a:r>
              <a:rPr lang="cs-CZ" sz="2400" dirty="0" smtClean="0"/>
              <a:t>2) Proč se gravitační síla Země na člověka projevuje, ale gravitační síla člověka na Zemi ne?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28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Země na člověka působí gravitační silou, stejně velkou silou ale působí i člověk na Zemi.</a:t>
            </a:r>
          </a:p>
          <a:p>
            <a:endParaRPr lang="cs-CZ" sz="2400" dirty="0" smtClean="0"/>
          </a:p>
          <a:p>
            <a:r>
              <a:rPr lang="cs-CZ" sz="2400" dirty="0" smtClean="0"/>
              <a:t>1) Který z Newtonových zákonů o tom vypovídá?</a:t>
            </a:r>
          </a:p>
          <a:p>
            <a:r>
              <a:rPr lang="cs-CZ" sz="2400" dirty="0" smtClean="0"/>
              <a:t>2) Proč se gravitační síla Země na člověka projevuje, ale gravitační síla člověka na Zemi ne?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259632" y="3645024"/>
            <a:ext cx="73448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Vypovídá o tom Newtonův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pohybový zákon o akci a reakci.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Síla je dost velká na to, aby přitahovala relativně malého člověka, Země má ale příliš velkou hmotnost a na její větší pohyb by byla potřeba větší síla (například gravitační síla Slunce)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87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7244" y="1484784"/>
            <a:ext cx="6120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Obr. 1: KNELLER, </a:t>
            </a:r>
            <a:r>
              <a:rPr lang="cs-CZ" dirty="0" err="1" smtClean="0"/>
              <a:t>Godfrey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19.8.2013]. Dostupný na WWW: http://cs.wikipedia.org/wiki/Soubor:GodfreyKneller-IsaacNewton-1689.jpg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SVOBODA, E. a kol. </a:t>
            </a:r>
            <a:r>
              <a:rPr lang="cs-CZ" i="1" dirty="0" smtClean="0"/>
              <a:t>Přehled středoškolské fyziky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1996, ISBN 80-7196-006-3.</a:t>
            </a:r>
          </a:p>
          <a:p>
            <a:endParaRPr lang="cs-CZ" dirty="0" smtClean="0"/>
          </a:p>
          <a:p>
            <a:r>
              <a:rPr lang="cs-CZ" dirty="0" smtClean="0"/>
              <a:t>LEPIL, Oldřich; BEDNAŘÍK, Milan; HÝBLOVÁ, Radmila. </a:t>
            </a:r>
            <a:r>
              <a:rPr lang="cs-CZ" i="1" dirty="0" smtClean="0"/>
              <a:t>Fyzika pro střední školy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1992, ISBN 80-85849-05-4.</a:t>
            </a:r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976</TotalTime>
  <Words>1211</Words>
  <Application>Microsoft Office PowerPoint</Application>
  <PresentationFormat>Předvádění na obrazovce (4:3)</PresentationFormat>
  <Paragraphs>171</Paragraphs>
  <Slides>17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101</cp:revision>
  <dcterms:created xsi:type="dcterms:W3CDTF">2010-11-01T23:40:31Z</dcterms:created>
  <dcterms:modified xsi:type="dcterms:W3CDTF">2013-08-22T19:55:46Z</dcterms:modified>
</cp:coreProperties>
</file>