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968" r:id="rId1"/>
  </p:sldMasterIdLst>
  <p:notesMasterIdLst>
    <p:notesMasterId r:id="rId12"/>
  </p:notesMasterIdLst>
  <p:sldIdLst>
    <p:sldId id="257" r:id="rId2"/>
    <p:sldId id="258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87" autoAdjust="0"/>
    <p:restoredTop sz="94629" autoAdjust="0"/>
  </p:normalViewPr>
  <p:slideViewPr>
    <p:cSldViewPr showGuides="1">
      <p:cViewPr>
        <p:scale>
          <a:sx n="66" d="100"/>
          <a:sy n="66" d="100"/>
        </p:scale>
        <p:origin x="-1014" y="-7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image" Target="../media/image1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35FDFB-8A93-463F-B540-AB7E6A1AB613}" type="doc">
      <dgm:prSet loTypeId="urn:microsoft.com/office/officeart/2005/8/layout/vList3#1" loCatId="list" qsTypeId="urn:microsoft.com/office/officeart/2005/8/quickstyle/3d3" qsCatId="3D" csTypeId="urn:microsoft.com/office/officeart/2005/8/colors/accent6_4" csCatId="accent6"/>
      <dgm:spPr/>
      <dgm:t>
        <a:bodyPr/>
        <a:lstStyle/>
        <a:p>
          <a:endParaRPr lang="cs-CZ"/>
        </a:p>
      </dgm:t>
    </dgm:pt>
    <dgm:pt modelId="{BEBE7804-0246-4630-9641-DE8C5D29C193}">
      <dgm:prSet/>
      <dgm:spPr/>
      <dgm:t>
        <a:bodyPr/>
        <a:lstStyle/>
        <a:p>
          <a:pPr rtl="0"/>
          <a:r>
            <a:rPr lang="cs-CZ" baseline="0" dirty="0" smtClean="0"/>
            <a:t>LIDSKÉ AKTIVITY A PROBLÉMY ŽIVOTNÍHO PROSTŘEDÍ</a:t>
          </a:r>
          <a:br>
            <a:rPr lang="cs-CZ" baseline="0" dirty="0" smtClean="0"/>
          </a:br>
          <a:r>
            <a:rPr lang="cs-CZ" baseline="0" dirty="0" smtClean="0"/>
            <a:t/>
          </a:r>
          <a:br>
            <a:rPr lang="cs-CZ" baseline="0" dirty="0" smtClean="0"/>
          </a:br>
          <a:r>
            <a:rPr lang="cs-CZ" baseline="0" dirty="0" smtClean="0"/>
            <a:t>ZEMĚDĚLSTVÍ A ŽIVOTNÍ PROSTŘEDÍ, EKOLOGIE ZEMĚDĚLSTVÍ, DOPRAVA  A ŽIVOTNÍ PROSTŘEDÍ</a:t>
          </a:r>
          <a:endParaRPr lang="cs-CZ" baseline="0" dirty="0"/>
        </a:p>
      </dgm:t>
    </dgm:pt>
    <dgm:pt modelId="{3BB8FC78-D0A8-4360-A9BC-8A9CF82479E5}" type="parTrans" cxnId="{1BD377F0-B290-4143-91E6-9551C0626A78}">
      <dgm:prSet/>
      <dgm:spPr/>
      <dgm:t>
        <a:bodyPr/>
        <a:lstStyle/>
        <a:p>
          <a:endParaRPr lang="cs-CZ"/>
        </a:p>
      </dgm:t>
    </dgm:pt>
    <dgm:pt modelId="{865984E3-017A-44E2-9295-D56104490FB6}" type="sibTrans" cxnId="{1BD377F0-B290-4143-91E6-9551C0626A78}">
      <dgm:prSet/>
      <dgm:spPr/>
      <dgm:t>
        <a:bodyPr/>
        <a:lstStyle/>
        <a:p>
          <a:endParaRPr lang="cs-CZ"/>
        </a:p>
      </dgm:t>
    </dgm:pt>
    <dgm:pt modelId="{09481AF1-E66D-4BD5-9DC2-BC3BE4440F99}" type="pres">
      <dgm:prSet presAssocID="{9735FDFB-8A93-463F-B540-AB7E6A1AB613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360705-E9BB-4E54-9833-6158DD189210}" type="pres">
      <dgm:prSet presAssocID="{BEBE7804-0246-4630-9641-DE8C5D29C193}" presName="composite" presStyleCnt="0"/>
      <dgm:spPr/>
    </dgm:pt>
    <dgm:pt modelId="{E416AA41-4D3D-4696-BA00-8038245DD03C}" type="pres">
      <dgm:prSet presAssocID="{BEBE7804-0246-4630-9641-DE8C5D29C193}" presName="imgShp" presStyleLbl="fgImgPlace1" presStyleIdx="0" presStyleCnt="1"/>
      <dgm:spPr/>
    </dgm:pt>
    <dgm:pt modelId="{0B342B08-B269-45C7-885F-6011A0523413}" type="pres">
      <dgm:prSet presAssocID="{BEBE7804-0246-4630-9641-DE8C5D29C193}" presName="txShp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D377F0-B290-4143-91E6-9551C0626A78}" srcId="{9735FDFB-8A93-463F-B540-AB7E6A1AB613}" destId="{BEBE7804-0246-4630-9641-DE8C5D29C193}" srcOrd="0" destOrd="0" parTransId="{3BB8FC78-D0A8-4360-A9BC-8A9CF82479E5}" sibTransId="{865984E3-017A-44E2-9295-D56104490FB6}"/>
    <dgm:cxn modelId="{A924E652-24BB-4BE3-8FE8-061E2D0703E2}" type="presOf" srcId="{9735FDFB-8A93-463F-B540-AB7E6A1AB613}" destId="{09481AF1-E66D-4BD5-9DC2-BC3BE4440F99}" srcOrd="0" destOrd="0" presId="urn:microsoft.com/office/officeart/2005/8/layout/vList3#1"/>
    <dgm:cxn modelId="{D18C4DFC-7B9B-43F0-BBF2-F09E56ACB0CA}" type="presOf" srcId="{BEBE7804-0246-4630-9641-DE8C5D29C193}" destId="{0B342B08-B269-45C7-885F-6011A0523413}" srcOrd="0" destOrd="0" presId="urn:microsoft.com/office/officeart/2005/8/layout/vList3#1"/>
    <dgm:cxn modelId="{603F9526-E641-4984-AFC4-C097FD5E2EEF}" type="presParOf" srcId="{09481AF1-E66D-4BD5-9DC2-BC3BE4440F99}" destId="{DB360705-E9BB-4E54-9833-6158DD189210}" srcOrd="0" destOrd="0" presId="urn:microsoft.com/office/officeart/2005/8/layout/vList3#1"/>
    <dgm:cxn modelId="{EEB93F5D-565B-4328-8D4E-6FBA29E6E6F3}" type="presParOf" srcId="{DB360705-E9BB-4E54-9833-6158DD189210}" destId="{E416AA41-4D3D-4696-BA00-8038245DD03C}" srcOrd="0" destOrd="0" presId="urn:microsoft.com/office/officeart/2005/8/layout/vList3#1"/>
    <dgm:cxn modelId="{4946E768-DBA5-4D88-8A79-090A1E5A2771}" type="presParOf" srcId="{DB360705-E9BB-4E54-9833-6158DD189210}" destId="{0B342B08-B269-45C7-885F-6011A0523413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EC9A51-27F2-47D3-A2C1-77EA17AABE33}" type="doc">
      <dgm:prSet loTypeId="urn:microsoft.com/office/officeart/2005/8/layout/vList3#2" loCatId="list" qsTypeId="urn:microsoft.com/office/officeart/2005/8/quickstyle/3d1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29E6281-1AD0-440A-BF60-48362A722A35}">
      <dgm:prSet/>
      <dgm:spPr/>
      <dgm:t>
        <a:bodyPr/>
        <a:lstStyle/>
        <a:p>
          <a:r>
            <a:rPr lang="cs-CZ" dirty="0" smtClean="0"/>
            <a:t>Člověk lovec a sběrač se postupně začíná věnovat zemědělství. </a:t>
          </a:r>
        </a:p>
      </dgm:t>
    </dgm:pt>
    <dgm:pt modelId="{13CAA781-9220-4337-82E4-46171CD68663}" type="parTrans" cxnId="{2E36DBDE-3D49-4565-8915-BC0917DE6104}">
      <dgm:prSet/>
      <dgm:spPr/>
      <dgm:t>
        <a:bodyPr/>
        <a:lstStyle/>
        <a:p>
          <a:endParaRPr lang="cs-CZ"/>
        </a:p>
      </dgm:t>
    </dgm:pt>
    <dgm:pt modelId="{CF07C129-BD51-472A-B03B-3D98272B8A44}" type="sibTrans" cxnId="{2E36DBDE-3D49-4565-8915-BC0917DE6104}">
      <dgm:prSet/>
      <dgm:spPr/>
      <dgm:t>
        <a:bodyPr/>
        <a:lstStyle/>
        <a:p>
          <a:endParaRPr lang="cs-CZ"/>
        </a:p>
      </dgm:t>
    </dgm:pt>
    <dgm:pt modelId="{C03D798E-3258-4CCD-98CC-12C40A2C4743}">
      <dgm:prSet/>
      <dgm:spPr/>
      <dgm:t>
        <a:bodyPr/>
        <a:lstStyle/>
        <a:p>
          <a:r>
            <a:rPr lang="cs-CZ" dirty="0" smtClean="0"/>
            <a:t>Zemědělské hospodaření přináší člověku víc obživy, pro více lidí    člověk se usazuje, zakládá vesnice.</a:t>
          </a:r>
        </a:p>
      </dgm:t>
    </dgm:pt>
    <dgm:pt modelId="{DF917353-8968-4F35-9923-42E61186A4AA}" type="parTrans" cxnId="{78FDF6AB-6635-4626-B281-BD3F1F0DDB34}">
      <dgm:prSet/>
      <dgm:spPr/>
      <dgm:t>
        <a:bodyPr/>
        <a:lstStyle/>
        <a:p>
          <a:endParaRPr lang="cs-CZ"/>
        </a:p>
      </dgm:t>
    </dgm:pt>
    <dgm:pt modelId="{C7F6B774-3AE0-4F5B-A859-DEBFF4D451CE}" type="sibTrans" cxnId="{78FDF6AB-6635-4626-B281-BD3F1F0DDB34}">
      <dgm:prSet/>
      <dgm:spPr/>
      <dgm:t>
        <a:bodyPr/>
        <a:lstStyle/>
        <a:p>
          <a:endParaRPr lang="cs-CZ"/>
        </a:p>
      </dgm:t>
    </dgm:pt>
    <dgm:pt modelId="{CD4BEA03-D7C4-422B-8A3C-4F8C8FA8CE13}">
      <dgm:prSet/>
      <dgm:spPr/>
      <dgm:t>
        <a:bodyPr/>
        <a:lstStyle/>
        <a:p>
          <a:r>
            <a:rPr lang="cs-CZ" dirty="0" smtClean="0"/>
            <a:t>Původní les byl vykácen a vypálen     změna krajiny    vznik polí a pastvin.</a:t>
          </a:r>
        </a:p>
      </dgm:t>
    </dgm:pt>
    <dgm:pt modelId="{7DBAF571-97C6-47B1-9717-51208702BF2B}" type="parTrans" cxnId="{3B9A54E3-7E9E-4705-AC4B-187393C1E822}">
      <dgm:prSet/>
      <dgm:spPr/>
      <dgm:t>
        <a:bodyPr/>
        <a:lstStyle/>
        <a:p>
          <a:endParaRPr lang="cs-CZ"/>
        </a:p>
      </dgm:t>
    </dgm:pt>
    <dgm:pt modelId="{F353A0D4-BBCE-4907-87C6-EE77D4F8A5CC}" type="sibTrans" cxnId="{3B9A54E3-7E9E-4705-AC4B-187393C1E822}">
      <dgm:prSet/>
      <dgm:spPr/>
      <dgm:t>
        <a:bodyPr/>
        <a:lstStyle/>
        <a:p>
          <a:endParaRPr lang="cs-CZ"/>
        </a:p>
      </dgm:t>
    </dgm:pt>
    <dgm:pt modelId="{D603659D-9C19-467A-B4DB-F706CF960866}" type="pres">
      <dgm:prSet presAssocID="{D3EC9A51-27F2-47D3-A2C1-77EA17AABE33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7A4BCFD-03D0-47A9-BFEB-0FA14D688280}" type="pres">
      <dgm:prSet presAssocID="{B29E6281-1AD0-440A-BF60-48362A722A35}" presName="composite" presStyleCnt="0"/>
      <dgm:spPr/>
      <dgm:t>
        <a:bodyPr/>
        <a:lstStyle/>
        <a:p>
          <a:endParaRPr lang="cs-CZ"/>
        </a:p>
      </dgm:t>
    </dgm:pt>
    <dgm:pt modelId="{822DCDA3-1A6A-450D-86C4-1CE4762A7719}" type="pres">
      <dgm:prSet presAssocID="{B29E6281-1AD0-440A-BF60-48362A722A35}" presName="imgShp" presStyleLbl="fgImgPlace1" presStyleIdx="0" presStyleCnt="3"/>
      <dgm:spPr/>
      <dgm:t>
        <a:bodyPr/>
        <a:lstStyle/>
        <a:p>
          <a:endParaRPr lang="cs-CZ"/>
        </a:p>
      </dgm:t>
    </dgm:pt>
    <dgm:pt modelId="{36632A6B-BE60-4CE5-A3A0-03E6707C9476}" type="pres">
      <dgm:prSet presAssocID="{B29E6281-1AD0-440A-BF60-48362A722A35}" presName="txShp" presStyleLbl="node1" presStyleIdx="0" presStyleCnt="3" custLinFactNeighborX="191" custLinFactNeighborY="-22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7342CD-AB84-4F0D-9870-27FBC116F67F}" type="pres">
      <dgm:prSet presAssocID="{CF07C129-BD51-472A-B03B-3D98272B8A44}" presName="spacing" presStyleCnt="0"/>
      <dgm:spPr/>
      <dgm:t>
        <a:bodyPr/>
        <a:lstStyle/>
        <a:p>
          <a:endParaRPr lang="cs-CZ"/>
        </a:p>
      </dgm:t>
    </dgm:pt>
    <dgm:pt modelId="{9448E814-0D8C-4AA9-A0B2-BFE4A95779BD}" type="pres">
      <dgm:prSet presAssocID="{C03D798E-3258-4CCD-98CC-12C40A2C4743}" presName="composite" presStyleCnt="0"/>
      <dgm:spPr/>
      <dgm:t>
        <a:bodyPr/>
        <a:lstStyle/>
        <a:p>
          <a:endParaRPr lang="cs-CZ"/>
        </a:p>
      </dgm:t>
    </dgm:pt>
    <dgm:pt modelId="{8BBC2901-F851-41FA-8F1A-7028CC92857E}" type="pres">
      <dgm:prSet presAssocID="{C03D798E-3258-4CCD-98CC-12C40A2C4743}" presName="imgShp" presStyleLbl="fgImgPlace1" presStyleIdx="1" presStyleCnt="3"/>
      <dgm:spPr/>
      <dgm:t>
        <a:bodyPr/>
        <a:lstStyle/>
        <a:p>
          <a:endParaRPr lang="cs-CZ"/>
        </a:p>
      </dgm:t>
    </dgm:pt>
    <dgm:pt modelId="{5F8902A9-72D1-4DBA-85AD-670AB37B25BA}" type="pres">
      <dgm:prSet presAssocID="{C03D798E-3258-4CCD-98CC-12C40A2C4743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833F9C-60CC-4D70-8719-0BD481E32F66}" type="pres">
      <dgm:prSet presAssocID="{C7F6B774-3AE0-4F5B-A859-DEBFF4D451CE}" presName="spacing" presStyleCnt="0"/>
      <dgm:spPr/>
      <dgm:t>
        <a:bodyPr/>
        <a:lstStyle/>
        <a:p>
          <a:endParaRPr lang="cs-CZ"/>
        </a:p>
      </dgm:t>
    </dgm:pt>
    <dgm:pt modelId="{51840526-1CD8-417C-B049-444220A5F818}" type="pres">
      <dgm:prSet presAssocID="{CD4BEA03-D7C4-422B-8A3C-4F8C8FA8CE13}" presName="composite" presStyleCnt="0"/>
      <dgm:spPr/>
      <dgm:t>
        <a:bodyPr/>
        <a:lstStyle/>
        <a:p>
          <a:endParaRPr lang="cs-CZ"/>
        </a:p>
      </dgm:t>
    </dgm:pt>
    <dgm:pt modelId="{DCCDC576-94F5-4C74-8429-8397E7BF29AB}" type="pres">
      <dgm:prSet presAssocID="{CD4BEA03-D7C4-422B-8A3C-4F8C8FA8CE13}" presName="imgShp" presStyleLbl="fgImgPlace1" presStyleIdx="2" presStyleCnt="3"/>
      <dgm:spPr/>
      <dgm:t>
        <a:bodyPr/>
        <a:lstStyle/>
        <a:p>
          <a:endParaRPr lang="cs-CZ"/>
        </a:p>
      </dgm:t>
    </dgm:pt>
    <dgm:pt modelId="{30D52589-6E47-4959-96C4-2C06B89B1C99}" type="pres">
      <dgm:prSet presAssocID="{CD4BEA03-D7C4-422B-8A3C-4F8C8FA8CE13}" presName="txShp" presStyleLbl="node1" presStyleIdx="2" presStyleCnt="3" custLinFactNeighborX="191" custLinFactNeighborY="27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D5BD2F1-F936-4870-A638-E6926EC982F9}" type="presOf" srcId="{C03D798E-3258-4CCD-98CC-12C40A2C4743}" destId="{5F8902A9-72D1-4DBA-85AD-670AB37B25BA}" srcOrd="0" destOrd="0" presId="urn:microsoft.com/office/officeart/2005/8/layout/vList3#2"/>
    <dgm:cxn modelId="{EBC1DB5B-5A26-4988-95D5-B99B9FDA7D0C}" type="presOf" srcId="{CD4BEA03-D7C4-422B-8A3C-4F8C8FA8CE13}" destId="{30D52589-6E47-4959-96C4-2C06B89B1C99}" srcOrd="0" destOrd="0" presId="urn:microsoft.com/office/officeart/2005/8/layout/vList3#2"/>
    <dgm:cxn modelId="{2E36DBDE-3D49-4565-8915-BC0917DE6104}" srcId="{D3EC9A51-27F2-47D3-A2C1-77EA17AABE33}" destId="{B29E6281-1AD0-440A-BF60-48362A722A35}" srcOrd="0" destOrd="0" parTransId="{13CAA781-9220-4337-82E4-46171CD68663}" sibTransId="{CF07C129-BD51-472A-B03B-3D98272B8A44}"/>
    <dgm:cxn modelId="{B894FBA1-AEA9-4DA0-81E0-C22AEF121FF1}" type="presOf" srcId="{B29E6281-1AD0-440A-BF60-48362A722A35}" destId="{36632A6B-BE60-4CE5-A3A0-03E6707C9476}" srcOrd="0" destOrd="0" presId="urn:microsoft.com/office/officeart/2005/8/layout/vList3#2"/>
    <dgm:cxn modelId="{3B9A54E3-7E9E-4705-AC4B-187393C1E822}" srcId="{D3EC9A51-27F2-47D3-A2C1-77EA17AABE33}" destId="{CD4BEA03-D7C4-422B-8A3C-4F8C8FA8CE13}" srcOrd="2" destOrd="0" parTransId="{7DBAF571-97C6-47B1-9717-51208702BF2B}" sibTransId="{F353A0D4-BBCE-4907-87C6-EE77D4F8A5CC}"/>
    <dgm:cxn modelId="{78FDF6AB-6635-4626-B281-BD3F1F0DDB34}" srcId="{D3EC9A51-27F2-47D3-A2C1-77EA17AABE33}" destId="{C03D798E-3258-4CCD-98CC-12C40A2C4743}" srcOrd="1" destOrd="0" parTransId="{DF917353-8968-4F35-9923-42E61186A4AA}" sibTransId="{C7F6B774-3AE0-4F5B-A859-DEBFF4D451CE}"/>
    <dgm:cxn modelId="{678BCA3F-5B8F-4A1F-910B-815991D62538}" type="presOf" srcId="{D3EC9A51-27F2-47D3-A2C1-77EA17AABE33}" destId="{D603659D-9C19-467A-B4DB-F706CF960866}" srcOrd="0" destOrd="0" presId="urn:microsoft.com/office/officeart/2005/8/layout/vList3#2"/>
    <dgm:cxn modelId="{7443F96A-EAE4-455A-BDA0-6E70BC133D5A}" type="presParOf" srcId="{D603659D-9C19-467A-B4DB-F706CF960866}" destId="{A7A4BCFD-03D0-47A9-BFEB-0FA14D688280}" srcOrd="0" destOrd="0" presId="urn:microsoft.com/office/officeart/2005/8/layout/vList3#2"/>
    <dgm:cxn modelId="{B038982C-E869-4B90-ABB5-51CDBAE2E404}" type="presParOf" srcId="{A7A4BCFD-03D0-47A9-BFEB-0FA14D688280}" destId="{822DCDA3-1A6A-450D-86C4-1CE4762A7719}" srcOrd="0" destOrd="0" presId="urn:microsoft.com/office/officeart/2005/8/layout/vList3#2"/>
    <dgm:cxn modelId="{58B751E8-4A43-40EA-A741-B6D28E314CF3}" type="presParOf" srcId="{A7A4BCFD-03D0-47A9-BFEB-0FA14D688280}" destId="{36632A6B-BE60-4CE5-A3A0-03E6707C9476}" srcOrd="1" destOrd="0" presId="urn:microsoft.com/office/officeart/2005/8/layout/vList3#2"/>
    <dgm:cxn modelId="{AF793EB9-CA19-4B4E-A42D-B93F752794AC}" type="presParOf" srcId="{D603659D-9C19-467A-B4DB-F706CF960866}" destId="{557342CD-AB84-4F0D-9870-27FBC116F67F}" srcOrd="1" destOrd="0" presId="urn:microsoft.com/office/officeart/2005/8/layout/vList3#2"/>
    <dgm:cxn modelId="{467D8824-ADE2-42D4-AA87-B0B84AD88678}" type="presParOf" srcId="{D603659D-9C19-467A-B4DB-F706CF960866}" destId="{9448E814-0D8C-4AA9-A0B2-BFE4A95779BD}" srcOrd="2" destOrd="0" presId="urn:microsoft.com/office/officeart/2005/8/layout/vList3#2"/>
    <dgm:cxn modelId="{3D95C82F-9416-43F5-B268-A4F44D0CC053}" type="presParOf" srcId="{9448E814-0D8C-4AA9-A0B2-BFE4A95779BD}" destId="{8BBC2901-F851-41FA-8F1A-7028CC92857E}" srcOrd="0" destOrd="0" presId="urn:microsoft.com/office/officeart/2005/8/layout/vList3#2"/>
    <dgm:cxn modelId="{C48E22D6-C993-4B41-B138-1FFE101E1C5D}" type="presParOf" srcId="{9448E814-0D8C-4AA9-A0B2-BFE4A95779BD}" destId="{5F8902A9-72D1-4DBA-85AD-670AB37B25BA}" srcOrd="1" destOrd="0" presId="urn:microsoft.com/office/officeart/2005/8/layout/vList3#2"/>
    <dgm:cxn modelId="{737E4438-4E30-4A81-BAFD-8E7CF71D4641}" type="presParOf" srcId="{D603659D-9C19-467A-B4DB-F706CF960866}" destId="{61833F9C-60CC-4D70-8719-0BD481E32F66}" srcOrd="3" destOrd="0" presId="urn:microsoft.com/office/officeart/2005/8/layout/vList3#2"/>
    <dgm:cxn modelId="{6F14EE4C-A3F2-4CB5-A58F-0ED4F233B74F}" type="presParOf" srcId="{D603659D-9C19-467A-B4DB-F706CF960866}" destId="{51840526-1CD8-417C-B049-444220A5F818}" srcOrd="4" destOrd="0" presId="urn:microsoft.com/office/officeart/2005/8/layout/vList3#2"/>
    <dgm:cxn modelId="{4F98581A-A0A2-450F-AEDF-587403E108DA}" type="presParOf" srcId="{51840526-1CD8-417C-B049-444220A5F818}" destId="{DCCDC576-94F5-4C74-8429-8397E7BF29AB}" srcOrd="0" destOrd="0" presId="urn:microsoft.com/office/officeart/2005/8/layout/vList3#2"/>
    <dgm:cxn modelId="{8D15F82C-4C47-47B2-9F5B-DDBBDE4FE714}" type="presParOf" srcId="{51840526-1CD8-417C-B049-444220A5F818}" destId="{30D52589-6E47-4959-96C4-2C06B89B1C99}" srcOrd="1" destOrd="0" presId="urn:microsoft.com/office/officeart/2005/8/layout/vList3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1383F50-35EF-49CE-9DCC-B2E4E3B51E58}" type="doc">
      <dgm:prSet loTypeId="urn:microsoft.com/office/officeart/2005/8/layout/vList2" loCatId="list" qsTypeId="urn:microsoft.com/office/officeart/2005/8/quickstyle/simple1" qsCatId="simple" csTypeId="urn:microsoft.com/office/officeart/2005/8/colors/accent6_4" csCatId="accent6" phldr="1"/>
      <dgm:spPr/>
      <dgm:t>
        <a:bodyPr/>
        <a:lstStyle/>
        <a:p>
          <a:endParaRPr lang="cs-CZ"/>
        </a:p>
      </dgm:t>
    </dgm:pt>
    <dgm:pt modelId="{CF5FE512-F551-47C9-83FC-C090ABEBE1AF}">
      <dgm:prSet/>
      <dgm:spPr/>
      <dgm:t>
        <a:bodyPr/>
        <a:lstStyle/>
        <a:p>
          <a:pPr rtl="0"/>
          <a:r>
            <a:rPr lang="cs-CZ" dirty="0" smtClean="0"/>
            <a:t>Zemědělství ohrožuje přírodní prostředí již od starověku       EROZE PŮDY (odplavení) VE STŘEDOMOŘÍ      způsobená vykácením lesů. </a:t>
          </a:r>
          <a:endParaRPr lang="cs-CZ" dirty="0"/>
        </a:p>
      </dgm:t>
    </dgm:pt>
    <dgm:pt modelId="{AB76BC50-230A-4E3C-AC6C-7186F33A86BB}" type="parTrans" cxnId="{FAF28E68-76CE-4678-BA50-456E470BC871}">
      <dgm:prSet/>
      <dgm:spPr/>
      <dgm:t>
        <a:bodyPr/>
        <a:lstStyle/>
        <a:p>
          <a:endParaRPr lang="cs-CZ"/>
        </a:p>
      </dgm:t>
    </dgm:pt>
    <dgm:pt modelId="{0BBBD638-A70B-4865-B0A8-08C0CF47F4FD}" type="sibTrans" cxnId="{FAF28E68-76CE-4678-BA50-456E470BC871}">
      <dgm:prSet/>
      <dgm:spPr/>
      <dgm:t>
        <a:bodyPr/>
        <a:lstStyle/>
        <a:p>
          <a:endParaRPr lang="cs-CZ"/>
        </a:p>
      </dgm:t>
    </dgm:pt>
    <dgm:pt modelId="{E15A56C6-F3E4-4C15-869E-106235275ABF}">
      <dgm:prSet/>
      <dgm:spPr/>
      <dgm:t>
        <a:bodyPr/>
        <a:lstStyle/>
        <a:p>
          <a:pPr rtl="0"/>
          <a:r>
            <a:rPr lang="cs-CZ" dirty="0" smtClean="0"/>
            <a:t>ZAVLAŽOVÁNÍ      nadměrné využívání vody z řek      může způsobit až vyschnutí řeky.</a:t>
          </a:r>
          <a:endParaRPr lang="cs-CZ" dirty="0"/>
        </a:p>
      </dgm:t>
    </dgm:pt>
    <dgm:pt modelId="{22F9FE7E-99CE-42C9-8837-C3235B21A7D6}" type="parTrans" cxnId="{55506FDA-747F-45BC-84CD-0F34873E4AA8}">
      <dgm:prSet/>
      <dgm:spPr/>
      <dgm:t>
        <a:bodyPr/>
        <a:lstStyle/>
        <a:p>
          <a:endParaRPr lang="cs-CZ"/>
        </a:p>
      </dgm:t>
    </dgm:pt>
    <dgm:pt modelId="{496759C9-478C-4DEB-A417-DA5937B39F28}" type="sibTrans" cxnId="{55506FDA-747F-45BC-84CD-0F34873E4AA8}">
      <dgm:prSet/>
      <dgm:spPr/>
      <dgm:t>
        <a:bodyPr/>
        <a:lstStyle/>
        <a:p>
          <a:endParaRPr lang="cs-CZ"/>
        </a:p>
      </dgm:t>
    </dgm:pt>
    <dgm:pt modelId="{481FADA6-5611-4945-8CE5-7E5DA02B22BF}">
      <dgm:prSet/>
      <dgm:spPr/>
      <dgm:t>
        <a:bodyPr/>
        <a:lstStyle/>
        <a:p>
          <a:pPr rtl="0"/>
          <a:r>
            <a:rPr lang="cs-CZ" dirty="0" smtClean="0"/>
            <a:t>POUŽÍVÁNÍ CHEM. PROSTŘEDKŮ      pesticidů      využívané k hubení škůdců       pesticidy se hromadí v tělech rostlin i živočichů      mohou způsobit jejich úhyn      potravním řetězcem se mohou dostat až do lidského organismu       zdravotní problémy.</a:t>
          </a:r>
          <a:endParaRPr lang="cs-CZ" dirty="0"/>
        </a:p>
      </dgm:t>
    </dgm:pt>
    <dgm:pt modelId="{BAA70950-06F6-46F0-A388-169F6761DCA2}" type="parTrans" cxnId="{FBDAC0F5-9C01-432B-A8E5-5868498B9ADD}">
      <dgm:prSet/>
      <dgm:spPr/>
      <dgm:t>
        <a:bodyPr/>
        <a:lstStyle/>
        <a:p>
          <a:endParaRPr lang="cs-CZ"/>
        </a:p>
      </dgm:t>
    </dgm:pt>
    <dgm:pt modelId="{25EE0735-4228-4063-A727-599934BE5210}" type="sibTrans" cxnId="{FBDAC0F5-9C01-432B-A8E5-5868498B9ADD}">
      <dgm:prSet/>
      <dgm:spPr/>
      <dgm:t>
        <a:bodyPr/>
        <a:lstStyle/>
        <a:p>
          <a:endParaRPr lang="cs-CZ"/>
        </a:p>
      </dgm:t>
    </dgm:pt>
    <dgm:pt modelId="{00978444-AE8C-4AAD-B74F-166424F33772}">
      <dgm:prSet/>
      <dgm:spPr/>
      <dgm:t>
        <a:bodyPr/>
        <a:lstStyle/>
        <a:p>
          <a:pPr rtl="0"/>
          <a:r>
            <a:rPr lang="cs-CZ" dirty="0" smtClean="0"/>
            <a:t>SKLENÍKOVÉ PLYNY       metan      se dostává do ovzduší při pěstování rýže a chovu hovězího dobytka.</a:t>
          </a:r>
          <a:endParaRPr lang="cs-CZ" dirty="0"/>
        </a:p>
      </dgm:t>
    </dgm:pt>
    <dgm:pt modelId="{BEB3FFC3-7E01-49F6-B312-C3BB0F907DED}" type="parTrans" cxnId="{C10674D9-D77D-49F3-8F1D-B943A7648661}">
      <dgm:prSet/>
      <dgm:spPr/>
      <dgm:t>
        <a:bodyPr/>
        <a:lstStyle/>
        <a:p>
          <a:endParaRPr lang="cs-CZ"/>
        </a:p>
      </dgm:t>
    </dgm:pt>
    <dgm:pt modelId="{6148FAB4-1406-476C-A88A-4D65328D08CC}" type="sibTrans" cxnId="{C10674D9-D77D-49F3-8F1D-B943A7648661}">
      <dgm:prSet/>
      <dgm:spPr/>
      <dgm:t>
        <a:bodyPr/>
        <a:lstStyle/>
        <a:p>
          <a:endParaRPr lang="cs-CZ"/>
        </a:p>
      </dgm:t>
    </dgm:pt>
    <dgm:pt modelId="{DBDBA0E0-9AF2-42D8-A2B4-F16DC98B12F9}">
      <dgm:prSet/>
      <dgm:spPr/>
      <dgm:t>
        <a:bodyPr/>
        <a:lstStyle/>
        <a:p>
          <a:pPr rtl="0"/>
          <a:r>
            <a:rPr lang="cs-CZ" dirty="0" smtClean="0"/>
            <a:t>PĚSTOVÁNÍ ROSTLIN A CHOV ZVÍŘAT  	dovezených z jiných krajin, které mohou proniknout do volné krajiny     přemnožení králíků v Austrálii nebo koz na mnoha ostrovech. Pěstování kiwi mimo oblasti, kde roste přirozeně, způsobuje ohrožování místních dřevin.</a:t>
          </a:r>
          <a:endParaRPr lang="cs-CZ" dirty="0"/>
        </a:p>
      </dgm:t>
    </dgm:pt>
    <dgm:pt modelId="{E37863FF-7531-4017-9CEA-3A035B7EB8D4}" type="parTrans" cxnId="{55FBC8EA-ED4A-4507-86A0-35C8052C3AF1}">
      <dgm:prSet/>
      <dgm:spPr/>
      <dgm:t>
        <a:bodyPr/>
        <a:lstStyle/>
        <a:p>
          <a:endParaRPr lang="cs-CZ"/>
        </a:p>
      </dgm:t>
    </dgm:pt>
    <dgm:pt modelId="{CC5B2B33-CDC9-402A-91C7-07C16F2914F5}" type="sibTrans" cxnId="{55FBC8EA-ED4A-4507-86A0-35C8052C3AF1}">
      <dgm:prSet/>
      <dgm:spPr/>
      <dgm:t>
        <a:bodyPr/>
        <a:lstStyle/>
        <a:p>
          <a:endParaRPr lang="cs-CZ"/>
        </a:p>
      </dgm:t>
    </dgm:pt>
    <dgm:pt modelId="{4A198482-DBD1-45D7-A200-F92EA2F00CB1}" type="pres">
      <dgm:prSet presAssocID="{F1383F50-35EF-49CE-9DCC-B2E4E3B51E5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BD92216-DAE0-42B5-83BD-3BCF804B5E0F}" type="pres">
      <dgm:prSet presAssocID="{CF5FE512-F551-47C9-83FC-C090ABEBE1AF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27CC7B-6CED-4D06-A5A1-3AF6ACCAD6F5}" type="pres">
      <dgm:prSet presAssocID="{0BBBD638-A70B-4865-B0A8-08C0CF47F4FD}" presName="spacer" presStyleCnt="0"/>
      <dgm:spPr/>
    </dgm:pt>
    <dgm:pt modelId="{CB4C2F11-4722-45D3-B687-987BBF82D3D3}" type="pres">
      <dgm:prSet presAssocID="{E15A56C6-F3E4-4C15-869E-106235275ABF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F7854C-D4CA-4F55-809E-56835D470178}" type="pres">
      <dgm:prSet presAssocID="{496759C9-478C-4DEB-A417-DA5937B39F28}" presName="spacer" presStyleCnt="0"/>
      <dgm:spPr/>
    </dgm:pt>
    <dgm:pt modelId="{C85E03C2-A3ED-45FD-A5EA-EA552F27FB63}" type="pres">
      <dgm:prSet presAssocID="{481FADA6-5611-4945-8CE5-7E5DA02B22BF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B47B2C-8699-409C-8FF8-E1B87203FD10}" type="pres">
      <dgm:prSet presAssocID="{25EE0735-4228-4063-A727-599934BE5210}" presName="spacer" presStyleCnt="0"/>
      <dgm:spPr/>
    </dgm:pt>
    <dgm:pt modelId="{E4C05F6D-29E7-48A8-8F82-A220F47F3D2A}" type="pres">
      <dgm:prSet presAssocID="{00978444-AE8C-4AAD-B74F-166424F33772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3DB255-FE1C-41C3-A39B-27F2C92E24D4}" type="pres">
      <dgm:prSet presAssocID="{6148FAB4-1406-476C-A88A-4D65328D08CC}" presName="spacer" presStyleCnt="0"/>
      <dgm:spPr/>
    </dgm:pt>
    <dgm:pt modelId="{0E78BBEB-0C2F-4780-9F45-75973CC62F84}" type="pres">
      <dgm:prSet presAssocID="{DBDBA0E0-9AF2-42D8-A2B4-F16DC98B12F9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057474-E881-46F9-A921-E79E6C2AC16E}" type="presOf" srcId="{E15A56C6-F3E4-4C15-869E-106235275ABF}" destId="{CB4C2F11-4722-45D3-B687-987BBF82D3D3}" srcOrd="0" destOrd="0" presId="urn:microsoft.com/office/officeart/2005/8/layout/vList2"/>
    <dgm:cxn modelId="{C10674D9-D77D-49F3-8F1D-B943A7648661}" srcId="{F1383F50-35EF-49CE-9DCC-B2E4E3B51E58}" destId="{00978444-AE8C-4AAD-B74F-166424F33772}" srcOrd="3" destOrd="0" parTransId="{BEB3FFC3-7E01-49F6-B312-C3BB0F907DED}" sibTransId="{6148FAB4-1406-476C-A88A-4D65328D08CC}"/>
    <dgm:cxn modelId="{FBDAC0F5-9C01-432B-A8E5-5868498B9ADD}" srcId="{F1383F50-35EF-49CE-9DCC-B2E4E3B51E58}" destId="{481FADA6-5611-4945-8CE5-7E5DA02B22BF}" srcOrd="2" destOrd="0" parTransId="{BAA70950-06F6-46F0-A388-169F6761DCA2}" sibTransId="{25EE0735-4228-4063-A727-599934BE5210}"/>
    <dgm:cxn modelId="{6068FEBC-34BB-41E2-9A82-C90A188F7325}" type="presOf" srcId="{F1383F50-35EF-49CE-9DCC-B2E4E3B51E58}" destId="{4A198482-DBD1-45D7-A200-F92EA2F00CB1}" srcOrd="0" destOrd="0" presId="urn:microsoft.com/office/officeart/2005/8/layout/vList2"/>
    <dgm:cxn modelId="{7D951F0B-142F-4ADD-B8E9-EFE435BB83FD}" type="presOf" srcId="{481FADA6-5611-4945-8CE5-7E5DA02B22BF}" destId="{C85E03C2-A3ED-45FD-A5EA-EA552F27FB63}" srcOrd="0" destOrd="0" presId="urn:microsoft.com/office/officeart/2005/8/layout/vList2"/>
    <dgm:cxn modelId="{55506FDA-747F-45BC-84CD-0F34873E4AA8}" srcId="{F1383F50-35EF-49CE-9DCC-B2E4E3B51E58}" destId="{E15A56C6-F3E4-4C15-869E-106235275ABF}" srcOrd="1" destOrd="0" parTransId="{22F9FE7E-99CE-42C9-8837-C3235B21A7D6}" sibTransId="{496759C9-478C-4DEB-A417-DA5937B39F28}"/>
    <dgm:cxn modelId="{8CF4C588-79B1-4D6E-9FDD-86D077AEA650}" type="presOf" srcId="{DBDBA0E0-9AF2-42D8-A2B4-F16DC98B12F9}" destId="{0E78BBEB-0C2F-4780-9F45-75973CC62F84}" srcOrd="0" destOrd="0" presId="urn:microsoft.com/office/officeart/2005/8/layout/vList2"/>
    <dgm:cxn modelId="{8E3391DB-18CD-4914-88E5-00BF9A6954DC}" type="presOf" srcId="{CF5FE512-F551-47C9-83FC-C090ABEBE1AF}" destId="{4BD92216-DAE0-42B5-83BD-3BCF804B5E0F}" srcOrd="0" destOrd="0" presId="urn:microsoft.com/office/officeart/2005/8/layout/vList2"/>
    <dgm:cxn modelId="{55FBC8EA-ED4A-4507-86A0-35C8052C3AF1}" srcId="{F1383F50-35EF-49CE-9DCC-B2E4E3B51E58}" destId="{DBDBA0E0-9AF2-42D8-A2B4-F16DC98B12F9}" srcOrd="4" destOrd="0" parTransId="{E37863FF-7531-4017-9CEA-3A035B7EB8D4}" sibTransId="{CC5B2B33-CDC9-402A-91C7-07C16F2914F5}"/>
    <dgm:cxn modelId="{FAF28E68-76CE-4678-BA50-456E470BC871}" srcId="{F1383F50-35EF-49CE-9DCC-B2E4E3B51E58}" destId="{CF5FE512-F551-47C9-83FC-C090ABEBE1AF}" srcOrd="0" destOrd="0" parTransId="{AB76BC50-230A-4E3C-AC6C-7186F33A86BB}" sibTransId="{0BBBD638-A70B-4865-B0A8-08C0CF47F4FD}"/>
    <dgm:cxn modelId="{01906DF6-D315-492D-B171-6C94E177FC5C}" type="presOf" srcId="{00978444-AE8C-4AAD-B74F-166424F33772}" destId="{E4C05F6D-29E7-48A8-8F82-A220F47F3D2A}" srcOrd="0" destOrd="0" presId="urn:microsoft.com/office/officeart/2005/8/layout/vList2"/>
    <dgm:cxn modelId="{916A3B8C-7727-4001-9FA1-A1338F49ABE8}" type="presParOf" srcId="{4A198482-DBD1-45D7-A200-F92EA2F00CB1}" destId="{4BD92216-DAE0-42B5-83BD-3BCF804B5E0F}" srcOrd="0" destOrd="0" presId="urn:microsoft.com/office/officeart/2005/8/layout/vList2"/>
    <dgm:cxn modelId="{1EC9FAAB-F0DA-4A8A-B832-BEB6DBF427C0}" type="presParOf" srcId="{4A198482-DBD1-45D7-A200-F92EA2F00CB1}" destId="{6727CC7B-6CED-4D06-A5A1-3AF6ACCAD6F5}" srcOrd="1" destOrd="0" presId="urn:microsoft.com/office/officeart/2005/8/layout/vList2"/>
    <dgm:cxn modelId="{40576A0A-905B-4C85-8A4C-95D27E13D0EF}" type="presParOf" srcId="{4A198482-DBD1-45D7-A200-F92EA2F00CB1}" destId="{CB4C2F11-4722-45D3-B687-987BBF82D3D3}" srcOrd="2" destOrd="0" presId="urn:microsoft.com/office/officeart/2005/8/layout/vList2"/>
    <dgm:cxn modelId="{7B854AE7-A027-4510-9E29-420C1BF7F07B}" type="presParOf" srcId="{4A198482-DBD1-45D7-A200-F92EA2F00CB1}" destId="{CBF7854C-D4CA-4F55-809E-56835D470178}" srcOrd="3" destOrd="0" presId="urn:microsoft.com/office/officeart/2005/8/layout/vList2"/>
    <dgm:cxn modelId="{322BBFB2-AAC7-4D5E-84B3-266A4EB63DD1}" type="presParOf" srcId="{4A198482-DBD1-45D7-A200-F92EA2F00CB1}" destId="{C85E03C2-A3ED-45FD-A5EA-EA552F27FB63}" srcOrd="4" destOrd="0" presId="urn:microsoft.com/office/officeart/2005/8/layout/vList2"/>
    <dgm:cxn modelId="{3E64EB31-6D26-42AC-A2DD-B47394209E81}" type="presParOf" srcId="{4A198482-DBD1-45D7-A200-F92EA2F00CB1}" destId="{ABB47B2C-8699-409C-8FF8-E1B87203FD10}" srcOrd="5" destOrd="0" presId="urn:microsoft.com/office/officeart/2005/8/layout/vList2"/>
    <dgm:cxn modelId="{BEF05CAB-14CF-4E98-9121-F60A8C623190}" type="presParOf" srcId="{4A198482-DBD1-45D7-A200-F92EA2F00CB1}" destId="{E4C05F6D-29E7-48A8-8F82-A220F47F3D2A}" srcOrd="6" destOrd="0" presId="urn:microsoft.com/office/officeart/2005/8/layout/vList2"/>
    <dgm:cxn modelId="{0C2D1CBB-DC20-4B64-9DB1-842EE6C75474}" type="presParOf" srcId="{4A198482-DBD1-45D7-A200-F92EA2F00CB1}" destId="{CD3DB255-FE1C-41C3-A39B-27F2C92E24D4}" srcOrd="7" destOrd="0" presId="urn:microsoft.com/office/officeart/2005/8/layout/vList2"/>
    <dgm:cxn modelId="{5660E864-DAB3-4E53-A06B-B85F7AFA943D}" type="presParOf" srcId="{4A198482-DBD1-45D7-A200-F92EA2F00CB1}" destId="{0E78BBEB-0C2F-4780-9F45-75973CC62F8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6B3C2AF-D495-4CAA-83F8-B81429D04A97}" type="doc">
      <dgm:prSet loTypeId="urn:microsoft.com/office/officeart/2005/8/layout/vList2" loCatId="list" qsTypeId="urn:microsoft.com/office/officeart/2005/8/quickstyle/3d1" qsCatId="3D" csTypeId="urn:microsoft.com/office/officeart/2005/8/colors/accent6_4" csCatId="accent6" phldr="1"/>
      <dgm:spPr/>
      <dgm:t>
        <a:bodyPr/>
        <a:lstStyle/>
        <a:p>
          <a:endParaRPr lang="cs-CZ"/>
        </a:p>
      </dgm:t>
    </dgm:pt>
    <dgm:pt modelId="{4B93B393-0BE1-4F21-B574-A80041AF7F09}">
      <dgm:prSet/>
      <dgm:spPr/>
      <dgm:t>
        <a:bodyPr/>
        <a:lstStyle/>
        <a:p>
          <a:pPr rtl="0"/>
          <a:r>
            <a:rPr lang="cs-CZ" b="1" u="sng" dirty="0" smtClean="0"/>
            <a:t>Nové a lepší přístupy k zemědělskému hospodaření</a:t>
          </a:r>
          <a:endParaRPr lang="cs-CZ" b="1" u="sng" dirty="0"/>
        </a:p>
      </dgm:t>
    </dgm:pt>
    <dgm:pt modelId="{97B19A67-95B8-4D51-B67D-A0192BE6DCDE}" type="parTrans" cxnId="{A6DA2482-9BF2-49F5-A921-4282CB20C88E}">
      <dgm:prSet/>
      <dgm:spPr/>
      <dgm:t>
        <a:bodyPr/>
        <a:lstStyle/>
        <a:p>
          <a:endParaRPr lang="cs-CZ"/>
        </a:p>
      </dgm:t>
    </dgm:pt>
    <dgm:pt modelId="{95C8B140-3189-4D6B-80F0-4A99D6D5B6E0}" type="sibTrans" cxnId="{A6DA2482-9BF2-49F5-A921-4282CB20C88E}">
      <dgm:prSet/>
      <dgm:spPr/>
      <dgm:t>
        <a:bodyPr/>
        <a:lstStyle/>
        <a:p>
          <a:endParaRPr lang="cs-CZ"/>
        </a:p>
      </dgm:t>
    </dgm:pt>
    <dgm:pt modelId="{11034C35-D906-44A7-BC00-B51AA470E43E}">
      <dgm:prSet/>
      <dgm:spPr/>
      <dgm:t>
        <a:bodyPr/>
        <a:lstStyle/>
        <a:p>
          <a:pPr rtl="0"/>
          <a:r>
            <a:rPr lang="cs-CZ" dirty="0" smtClean="0"/>
            <a:t>BIOZEMĚDĚLSTVÍ  nepoužívá chemické látky, snaží se o šetrnější přístup k místní půdě a krajině. Cílem je vypěstovat plodiny zdravé, chemicky neošetřené, aby se neničilo přírodní prostředí.</a:t>
          </a:r>
          <a:endParaRPr lang="cs-CZ" dirty="0"/>
        </a:p>
      </dgm:t>
    </dgm:pt>
    <dgm:pt modelId="{B8A914E5-DE0E-42D2-9E45-30F4938FBDA5}" type="parTrans" cxnId="{5A89A0DE-4FCF-445D-BF2B-5FAA9D0CE26C}">
      <dgm:prSet/>
      <dgm:spPr/>
      <dgm:t>
        <a:bodyPr/>
        <a:lstStyle/>
        <a:p>
          <a:endParaRPr lang="cs-CZ"/>
        </a:p>
      </dgm:t>
    </dgm:pt>
    <dgm:pt modelId="{EF357540-E731-4B6F-A527-32A12D1240A6}" type="sibTrans" cxnId="{5A89A0DE-4FCF-445D-BF2B-5FAA9D0CE26C}">
      <dgm:prSet/>
      <dgm:spPr/>
      <dgm:t>
        <a:bodyPr/>
        <a:lstStyle/>
        <a:p>
          <a:endParaRPr lang="cs-CZ"/>
        </a:p>
      </dgm:t>
    </dgm:pt>
    <dgm:pt modelId="{7F33A2C0-2A7F-451D-81F8-D67FAF8B331B}">
      <dgm:prSet/>
      <dgm:spPr/>
      <dgm:t>
        <a:bodyPr anchor="t"/>
        <a:lstStyle/>
        <a:p>
          <a:pPr rtl="0"/>
          <a:r>
            <a:rPr lang="cs-CZ" dirty="0" smtClean="0"/>
            <a:t>PERMAKULTURNÍ ZEMĚDĚLSTVÍ  plocha, kde se využívá </a:t>
          </a:r>
          <a:r>
            <a:rPr lang="cs-CZ" dirty="0" err="1" smtClean="0"/>
            <a:t>permakulturního</a:t>
          </a:r>
          <a:r>
            <a:rPr lang="cs-CZ" dirty="0" smtClean="0"/>
            <a:t> přístupu, připomíná zahradu nebo sad      nepoužívá se zde orba a plodiny se pěstují pohromadě.</a:t>
          </a:r>
        </a:p>
        <a:p>
          <a:pPr rtl="0"/>
          <a:r>
            <a:rPr lang="cs-CZ" dirty="0" smtClean="0"/>
            <a:t>BĚŽNÁ ZEMĚDĚLSKÁ PLOCHA         X              PERMAKULTURNÍ ZEMĚDĚLSTVÍ</a:t>
          </a:r>
          <a:endParaRPr lang="cs-CZ" dirty="0"/>
        </a:p>
      </dgm:t>
    </dgm:pt>
    <dgm:pt modelId="{618B3418-1216-4024-AD66-7ECEEBD425A2}" type="parTrans" cxnId="{5FC784D0-79B4-4EF8-91C9-BC4348E2EC9A}">
      <dgm:prSet/>
      <dgm:spPr/>
      <dgm:t>
        <a:bodyPr/>
        <a:lstStyle/>
        <a:p>
          <a:endParaRPr lang="cs-CZ"/>
        </a:p>
      </dgm:t>
    </dgm:pt>
    <dgm:pt modelId="{2DE9F458-B480-4619-8F7D-8340A3B29D12}" type="sibTrans" cxnId="{5FC784D0-79B4-4EF8-91C9-BC4348E2EC9A}">
      <dgm:prSet/>
      <dgm:spPr/>
      <dgm:t>
        <a:bodyPr/>
        <a:lstStyle/>
        <a:p>
          <a:endParaRPr lang="cs-CZ"/>
        </a:p>
      </dgm:t>
    </dgm:pt>
    <dgm:pt modelId="{60962D75-8330-468C-B072-1552E419BDD0}">
      <dgm:prSet/>
      <dgm:spPr>
        <a:ln>
          <a:solidFill>
            <a:srgbClr val="7030A0"/>
          </a:solidFill>
        </a:ln>
      </dgm:spPr>
      <dgm:t>
        <a:bodyPr/>
        <a:lstStyle/>
        <a:p>
          <a:pPr rtl="0"/>
          <a:r>
            <a:rPr lang="cs-CZ" dirty="0" smtClean="0"/>
            <a:t>Pod ovocnými stromy rostou různé druhy zeleniny, obiloviny. Celý porost připomíná přirozený ekosystém       není potřeba tak velký vklad energie (práce člověka, strojů) a živin jako u běžných zemědělských ploch.</a:t>
          </a:r>
          <a:endParaRPr lang="cs-CZ" dirty="0"/>
        </a:p>
      </dgm:t>
    </dgm:pt>
    <dgm:pt modelId="{E448A48C-2EA0-4794-A22B-3887F9668B3D}" type="parTrans" cxnId="{25E9DFD0-7DE6-4A4E-9DFB-652620708069}">
      <dgm:prSet/>
      <dgm:spPr/>
      <dgm:t>
        <a:bodyPr/>
        <a:lstStyle/>
        <a:p>
          <a:endParaRPr lang="cs-CZ"/>
        </a:p>
      </dgm:t>
    </dgm:pt>
    <dgm:pt modelId="{E183AE18-C0FB-43C4-BAA7-AB2B1A1C33F1}" type="sibTrans" cxnId="{25E9DFD0-7DE6-4A4E-9DFB-652620708069}">
      <dgm:prSet/>
      <dgm:spPr/>
      <dgm:t>
        <a:bodyPr/>
        <a:lstStyle/>
        <a:p>
          <a:endParaRPr lang="cs-CZ"/>
        </a:p>
      </dgm:t>
    </dgm:pt>
    <dgm:pt modelId="{EE0D6B7B-1C72-44D7-9565-37FE8C1AB80F}" type="pres">
      <dgm:prSet presAssocID="{D6B3C2AF-D495-4CAA-83F8-B81429D04A9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039CCB8-5252-48BF-8982-01460CBC6397}" type="pres">
      <dgm:prSet presAssocID="{4B93B393-0BE1-4F21-B574-A80041AF7F09}" presName="parentText" presStyleLbl="node1" presStyleIdx="0" presStyleCnt="4" custScaleY="24799" custLinFactY="-25082" custLinFactNeighborX="216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2DED11-CFF8-4A30-9DCF-4A2B1CA24A96}" type="pres">
      <dgm:prSet presAssocID="{95C8B140-3189-4D6B-80F0-4A99D6D5B6E0}" presName="spacer" presStyleCnt="0"/>
      <dgm:spPr/>
    </dgm:pt>
    <dgm:pt modelId="{84E767C4-55AC-4243-904C-53DD214F3060}" type="pres">
      <dgm:prSet presAssocID="{11034C35-D906-44A7-BC00-B51AA470E43E}" presName="parentText" presStyleLbl="node1" presStyleIdx="1" presStyleCnt="4" custScaleY="5486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B0FB16-6416-4811-B220-EE78E14B25E8}" type="pres">
      <dgm:prSet presAssocID="{EF357540-E731-4B6F-A527-32A12D1240A6}" presName="spacer" presStyleCnt="0"/>
      <dgm:spPr/>
    </dgm:pt>
    <dgm:pt modelId="{C0ADDC67-4E58-4799-9B89-B0810D565736}" type="pres">
      <dgm:prSet presAssocID="{7F33A2C0-2A7F-451D-81F8-D67FAF8B331B}" presName="parentText" presStyleLbl="node1" presStyleIdx="2" presStyleCnt="4" custScaleY="145644" custLinFactY="558" custLinFactNeighborX="-613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ED1748-6216-4E47-A3B6-0732DD70F707}" type="pres">
      <dgm:prSet presAssocID="{2DE9F458-B480-4619-8F7D-8340A3B29D12}" presName="spacer" presStyleCnt="0"/>
      <dgm:spPr/>
    </dgm:pt>
    <dgm:pt modelId="{EA7EACA4-7C72-44D9-9551-EA20E3C7334D}" type="pres">
      <dgm:prSet presAssocID="{60962D75-8330-468C-B072-1552E419BDD0}" presName="parentText" presStyleLbl="node1" presStyleIdx="3" presStyleCnt="4" custScaleY="6288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5E9DFD0-7DE6-4A4E-9DFB-652620708069}" srcId="{D6B3C2AF-D495-4CAA-83F8-B81429D04A97}" destId="{60962D75-8330-468C-B072-1552E419BDD0}" srcOrd="3" destOrd="0" parTransId="{E448A48C-2EA0-4794-A22B-3887F9668B3D}" sibTransId="{E183AE18-C0FB-43C4-BAA7-AB2B1A1C33F1}"/>
    <dgm:cxn modelId="{5A89A0DE-4FCF-445D-BF2B-5FAA9D0CE26C}" srcId="{D6B3C2AF-D495-4CAA-83F8-B81429D04A97}" destId="{11034C35-D906-44A7-BC00-B51AA470E43E}" srcOrd="1" destOrd="0" parTransId="{B8A914E5-DE0E-42D2-9E45-30F4938FBDA5}" sibTransId="{EF357540-E731-4B6F-A527-32A12D1240A6}"/>
    <dgm:cxn modelId="{5939B6D4-DA74-456B-B8FD-B6373C39FFD8}" type="presOf" srcId="{11034C35-D906-44A7-BC00-B51AA470E43E}" destId="{84E767C4-55AC-4243-904C-53DD214F3060}" srcOrd="0" destOrd="0" presId="urn:microsoft.com/office/officeart/2005/8/layout/vList2"/>
    <dgm:cxn modelId="{5FC784D0-79B4-4EF8-91C9-BC4348E2EC9A}" srcId="{D6B3C2AF-D495-4CAA-83F8-B81429D04A97}" destId="{7F33A2C0-2A7F-451D-81F8-D67FAF8B331B}" srcOrd="2" destOrd="0" parTransId="{618B3418-1216-4024-AD66-7ECEEBD425A2}" sibTransId="{2DE9F458-B480-4619-8F7D-8340A3B29D12}"/>
    <dgm:cxn modelId="{F2511736-2204-4951-BD48-4F83B6CCCBEC}" type="presOf" srcId="{60962D75-8330-468C-B072-1552E419BDD0}" destId="{EA7EACA4-7C72-44D9-9551-EA20E3C7334D}" srcOrd="0" destOrd="0" presId="urn:microsoft.com/office/officeart/2005/8/layout/vList2"/>
    <dgm:cxn modelId="{A6DA2482-9BF2-49F5-A921-4282CB20C88E}" srcId="{D6B3C2AF-D495-4CAA-83F8-B81429D04A97}" destId="{4B93B393-0BE1-4F21-B574-A80041AF7F09}" srcOrd="0" destOrd="0" parTransId="{97B19A67-95B8-4D51-B67D-A0192BE6DCDE}" sibTransId="{95C8B140-3189-4D6B-80F0-4A99D6D5B6E0}"/>
    <dgm:cxn modelId="{F8B4FCB2-6D48-4C8D-96F5-3A96CDC633E0}" type="presOf" srcId="{4B93B393-0BE1-4F21-B574-A80041AF7F09}" destId="{8039CCB8-5252-48BF-8982-01460CBC6397}" srcOrd="0" destOrd="0" presId="urn:microsoft.com/office/officeart/2005/8/layout/vList2"/>
    <dgm:cxn modelId="{60CE01B7-6D97-4E1E-9F36-CB2CA2F37EEE}" type="presOf" srcId="{D6B3C2AF-D495-4CAA-83F8-B81429D04A97}" destId="{EE0D6B7B-1C72-44D7-9565-37FE8C1AB80F}" srcOrd="0" destOrd="0" presId="urn:microsoft.com/office/officeart/2005/8/layout/vList2"/>
    <dgm:cxn modelId="{883FE081-D6EC-4465-BFE5-197C4656006B}" type="presOf" srcId="{7F33A2C0-2A7F-451D-81F8-D67FAF8B331B}" destId="{C0ADDC67-4E58-4799-9B89-B0810D565736}" srcOrd="0" destOrd="0" presId="urn:microsoft.com/office/officeart/2005/8/layout/vList2"/>
    <dgm:cxn modelId="{7BCBECC6-34D8-4508-8CE3-6C784E806422}" type="presParOf" srcId="{EE0D6B7B-1C72-44D7-9565-37FE8C1AB80F}" destId="{8039CCB8-5252-48BF-8982-01460CBC6397}" srcOrd="0" destOrd="0" presId="urn:microsoft.com/office/officeart/2005/8/layout/vList2"/>
    <dgm:cxn modelId="{E1EAAAF7-E7CA-4BD6-8C60-FF12D4DBB0A8}" type="presParOf" srcId="{EE0D6B7B-1C72-44D7-9565-37FE8C1AB80F}" destId="{452DED11-CFF8-4A30-9DCF-4A2B1CA24A96}" srcOrd="1" destOrd="0" presId="urn:microsoft.com/office/officeart/2005/8/layout/vList2"/>
    <dgm:cxn modelId="{C0CF2AD9-59AE-4863-86BA-FC9CA56C8357}" type="presParOf" srcId="{EE0D6B7B-1C72-44D7-9565-37FE8C1AB80F}" destId="{84E767C4-55AC-4243-904C-53DD214F3060}" srcOrd="2" destOrd="0" presId="urn:microsoft.com/office/officeart/2005/8/layout/vList2"/>
    <dgm:cxn modelId="{4DAEA559-50A1-465F-891B-F4A98B6F3F8F}" type="presParOf" srcId="{EE0D6B7B-1C72-44D7-9565-37FE8C1AB80F}" destId="{C0B0FB16-6416-4811-B220-EE78E14B25E8}" srcOrd="3" destOrd="0" presId="urn:microsoft.com/office/officeart/2005/8/layout/vList2"/>
    <dgm:cxn modelId="{5F882F9B-193E-4325-A3A5-D4926C5FBE39}" type="presParOf" srcId="{EE0D6B7B-1C72-44D7-9565-37FE8C1AB80F}" destId="{C0ADDC67-4E58-4799-9B89-B0810D565736}" srcOrd="4" destOrd="0" presId="urn:microsoft.com/office/officeart/2005/8/layout/vList2"/>
    <dgm:cxn modelId="{B7092400-8FDC-48E4-AD23-CABF6389E7FD}" type="presParOf" srcId="{EE0D6B7B-1C72-44D7-9565-37FE8C1AB80F}" destId="{9DED1748-6216-4E47-A3B6-0732DD70F707}" srcOrd="5" destOrd="0" presId="urn:microsoft.com/office/officeart/2005/8/layout/vList2"/>
    <dgm:cxn modelId="{78FF9C3C-5AC8-470C-988C-A0707A36B4DE}" type="presParOf" srcId="{EE0D6B7B-1C72-44D7-9565-37FE8C1AB80F}" destId="{EA7EACA4-7C72-44D9-9551-EA20E3C7334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C1162AD-E3AD-4E5B-8357-B95156BAA089}" type="doc">
      <dgm:prSet loTypeId="urn:microsoft.com/office/officeart/2005/8/layout/vList4#1" loCatId="list" qsTypeId="urn:microsoft.com/office/officeart/2005/8/quickstyle/3d2" qsCatId="3D" csTypeId="urn:microsoft.com/office/officeart/2005/8/colors/accent6_5" csCatId="accent6"/>
      <dgm:spPr/>
      <dgm:t>
        <a:bodyPr/>
        <a:lstStyle/>
        <a:p>
          <a:endParaRPr lang="cs-CZ"/>
        </a:p>
      </dgm:t>
    </dgm:pt>
    <dgm:pt modelId="{5D564780-21FD-4853-ABE6-D4544C2E3786}">
      <dgm:prSet/>
      <dgm:spPr/>
      <dgm:t>
        <a:bodyPr/>
        <a:lstStyle/>
        <a:p>
          <a:pPr rtl="0"/>
          <a:r>
            <a:rPr lang="cs-CZ" dirty="0" smtClean="0"/>
            <a:t>PĚSTOVÁNÍ ENERGETICKÝCH PLODIN   řepka olejka   v budoucnu dojde k vyčerpání energetických zdrojů (uhlí, plyn, ropa)    olej z řepky může být využíván k topení, k pohonu motorů</a:t>
          </a:r>
          <a:endParaRPr lang="cs-CZ" dirty="0"/>
        </a:p>
      </dgm:t>
    </dgm:pt>
    <dgm:pt modelId="{C84D500A-5B03-45BD-BB27-53835516F75F}" type="parTrans" cxnId="{6B5BD00C-AE6F-4419-89BE-1E9BA1846CFA}">
      <dgm:prSet/>
      <dgm:spPr/>
      <dgm:t>
        <a:bodyPr/>
        <a:lstStyle/>
        <a:p>
          <a:endParaRPr lang="cs-CZ"/>
        </a:p>
      </dgm:t>
    </dgm:pt>
    <dgm:pt modelId="{351453A0-4819-4601-A4B7-52B75D956F91}" type="sibTrans" cxnId="{6B5BD00C-AE6F-4419-89BE-1E9BA1846CFA}">
      <dgm:prSet/>
      <dgm:spPr/>
      <dgm:t>
        <a:bodyPr/>
        <a:lstStyle/>
        <a:p>
          <a:endParaRPr lang="cs-CZ"/>
        </a:p>
      </dgm:t>
    </dgm:pt>
    <dgm:pt modelId="{D9E43292-50E4-4BBF-81AA-CF05DDA15C22}">
      <dgm:prSet/>
      <dgm:spPr/>
      <dgm:t>
        <a:bodyPr/>
        <a:lstStyle/>
        <a:p>
          <a:pPr rtl="0"/>
          <a:r>
            <a:rPr lang="cs-CZ" dirty="0" smtClean="0"/>
            <a:t>AGROTURISTIKA   zemědělské farmy využívají koně k jízdě lidí na koni přírodou     lidé z měst si odpočinou, poznají jiný způsob života    zemědělství má funkci </a:t>
          </a:r>
          <a:r>
            <a:rPr lang="cs-CZ" u="sng" dirty="0" smtClean="0"/>
            <a:t>poznávací a rekreační.</a:t>
          </a:r>
          <a:endParaRPr lang="cs-CZ" u="sng" dirty="0"/>
        </a:p>
      </dgm:t>
    </dgm:pt>
    <dgm:pt modelId="{803FC158-C995-402F-99CC-75BFC5D36CBE}" type="parTrans" cxnId="{BBCFD36F-0AE9-4487-86FD-03BA874F373F}">
      <dgm:prSet/>
      <dgm:spPr/>
      <dgm:t>
        <a:bodyPr/>
        <a:lstStyle/>
        <a:p>
          <a:endParaRPr lang="cs-CZ"/>
        </a:p>
      </dgm:t>
    </dgm:pt>
    <dgm:pt modelId="{96758DAF-8BC0-4328-A96E-54CB61932225}" type="sibTrans" cxnId="{BBCFD36F-0AE9-4487-86FD-03BA874F373F}">
      <dgm:prSet/>
      <dgm:spPr/>
      <dgm:t>
        <a:bodyPr/>
        <a:lstStyle/>
        <a:p>
          <a:endParaRPr lang="cs-CZ"/>
        </a:p>
      </dgm:t>
    </dgm:pt>
    <dgm:pt modelId="{8B0AB5B3-DA51-4F77-90AF-E735A2520C8F}" type="pres">
      <dgm:prSet presAssocID="{3C1162AD-E3AD-4E5B-8357-B95156BAA089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686F73D-7578-4335-91DC-3E922F31929F}" type="pres">
      <dgm:prSet presAssocID="{5D564780-21FD-4853-ABE6-D4544C2E3786}" presName="comp" presStyleCnt="0"/>
      <dgm:spPr/>
    </dgm:pt>
    <dgm:pt modelId="{B5048899-C07D-4AD4-9D01-52C3EC7634F5}" type="pres">
      <dgm:prSet presAssocID="{5D564780-21FD-4853-ABE6-D4544C2E3786}" presName="box" presStyleLbl="node1" presStyleIdx="0" presStyleCnt="2"/>
      <dgm:spPr/>
      <dgm:t>
        <a:bodyPr/>
        <a:lstStyle/>
        <a:p>
          <a:endParaRPr lang="cs-CZ"/>
        </a:p>
      </dgm:t>
    </dgm:pt>
    <dgm:pt modelId="{D3A7C659-9BAB-4526-9F63-592AB9A2CA22}" type="pres">
      <dgm:prSet presAssocID="{5D564780-21FD-4853-ABE6-D4544C2E3786}" presName="img" presStyleLbl="fgImgPlace1" presStyleIdx="0" presStyleCnt="2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B4895D8E-4810-4847-A9AA-11772F5F9A05}" type="pres">
      <dgm:prSet presAssocID="{5D564780-21FD-4853-ABE6-D4544C2E3786}" presName="text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5AB300-67FE-433A-9D18-5845393C26D7}" type="pres">
      <dgm:prSet presAssocID="{351453A0-4819-4601-A4B7-52B75D956F91}" presName="spacer" presStyleCnt="0"/>
      <dgm:spPr/>
    </dgm:pt>
    <dgm:pt modelId="{56C634B5-9AB0-4014-BF00-736BB2A88E2C}" type="pres">
      <dgm:prSet presAssocID="{D9E43292-50E4-4BBF-81AA-CF05DDA15C22}" presName="comp" presStyleCnt="0"/>
      <dgm:spPr/>
    </dgm:pt>
    <dgm:pt modelId="{3E0D8105-4ACC-43F7-A8D8-5CC1390CFE98}" type="pres">
      <dgm:prSet presAssocID="{D9E43292-50E4-4BBF-81AA-CF05DDA15C22}" presName="box" presStyleLbl="node1" presStyleIdx="1" presStyleCnt="2"/>
      <dgm:spPr/>
      <dgm:t>
        <a:bodyPr/>
        <a:lstStyle/>
        <a:p>
          <a:endParaRPr lang="cs-CZ"/>
        </a:p>
      </dgm:t>
    </dgm:pt>
    <dgm:pt modelId="{18A4B058-AD73-4B35-A42C-2ECB39D3C6C1}" type="pres">
      <dgm:prSet presAssocID="{D9E43292-50E4-4BBF-81AA-CF05DDA15C22}" presName="img" presStyleLbl="fgImgPlace1" presStyleIdx="1" presStyleCnt="2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9C6C47D0-B8D9-4203-8A39-DDF201FA27A1}" type="pres">
      <dgm:prSet presAssocID="{D9E43292-50E4-4BBF-81AA-CF05DDA15C22}" presName="text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A4CA62-FCB9-4001-AF49-DEC185A59237}" type="presOf" srcId="{3C1162AD-E3AD-4E5B-8357-B95156BAA089}" destId="{8B0AB5B3-DA51-4F77-90AF-E735A2520C8F}" srcOrd="0" destOrd="0" presId="urn:microsoft.com/office/officeart/2005/8/layout/vList4#1"/>
    <dgm:cxn modelId="{6B5BD00C-AE6F-4419-89BE-1E9BA1846CFA}" srcId="{3C1162AD-E3AD-4E5B-8357-B95156BAA089}" destId="{5D564780-21FD-4853-ABE6-D4544C2E3786}" srcOrd="0" destOrd="0" parTransId="{C84D500A-5B03-45BD-BB27-53835516F75F}" sibTransId="{351453A0-4819-4601-A4B7-52B75D956F91}"/>
    <dgm:cxn modelId="{BBCFD36F-0AE9-4487-86FD-03BA874F373F}" srcId="{3C1162AD-E3AD-4E5B-8357-B95156BAA089}" destId="{D9E43292-50E4-4BBF-81AA-CF05DDA15C22}" srcOrd="1" destOrd="0" parTransId="{803FC158-C995-402F-99CC-75BFC5D36CBE}" sibTransId="{96758DAF-8BC0-4328-A96E-54CB61932225}"/>
    <dgm:cxn modelId="{E14C38CC-8F9C-4110-8306-B4D8C6CF798A}" type="presOf" srcId="{5D564780-21FD-4853-ABE6-D4544C2E3786}" destId="{B5048899-C07D-4AD4-9D01-52C3EC7634F5}" srcOrd="0" destOrd="0" presId="urn:microsoft.com/office/officeart/2005/8/layout/vList4#1"/>
    <dgm:cxn modelId="{5C2AB785-DA14-4C04-921A-319C08076A2B}" type="presOf" srcId="{5D564780-21FD-4853-ABE6-D4544C2E3786}" destId="{B4895D8E-4810-4847-A9AA-11772F5F9A05}" srcOrd="1" destOrd="0" presId="urn:microsoft.com/office/officeart/2005/8/layout/vList4#1"/>
    <dgm:cxn modelId="{2D19064A-A991-4F7F-9FC3-33702B897F51}" type="presOf" srcId="{D9E43292-50E4-4BBF-81AA-CF05DDA15C22}" destId="{3E0D8105-4ACC-43F7-A8D8-5CC1390CFE98}" srcOrd="0" destOrd="0" presId="urn:microsoft.com/office/officeart/2005/8/layout/vList4#1"/>
    <dgm:cxn modelId="{ED150B60-BD55-4FB4-B489-FD9723DC4303}" type="presOf" srcId="{D9E43292-50E4-4BBF-81AA-CF05DDA15C22}" destId="{9C6C47D0-B8D9-4203-8A39-DDF201FA27A1}" srcOrd="1" destOrd="0" presId="urn:microsoft.com/office/officeart/2005/8/layout/vList4#1"/>
    <dgm:cxn modelId="{98E01280-423A-492D-97E0-FD43A3833F42}" type="presParOf" srcId="{8B0AB5B3-DA51-4F77-90AF-E735A2520C8F}" destId="{0686F73D-7578-4335-91DC-3E922F31929F}" srcOrd="0" destOrd="0" presId="urn:microsoft.com/office/officeart/2005/8/layout/vList4#1"/>
    <dgm:cxn modelId="{86867A59-77A5-4753-91D4-7E08B71C5817}" type="presParOf" srcId="{0686F73D-7578-4335-91DC-3E922F31929F}" destId="{B5048899-C07D-4AD4-9D01-52C3EC7634F5}" srcOrd="0" destOrd="0" presId="urn:microsoft.com/office/officeart/2005/8/layout/vList4#1"/>
    <dgm:cxn modelId="{70F362DD-A257-4FC4-862B-22F85D3F6A8B}" type="presParOf" srcId="{0686F73D-7578-4335-91DC-3E922F31929F}" destId="{D3A7C659-9BAB-4526-9F63-592AB9A2CA22}" srcOrd="1" destOrd="0" presId="urn:microsoft.com/office/officeart/2005/8/layout/vList4#1"/>
    <dgm:cxn modelId="{EF6EFD7C-FD6B-4D19-9829-0BB7219B2F2E}" type="presParOf" srcId="{0686F73D-7578-4335-91DC-3E922F31929F}" destId="{B4895D8E-4810-4847-A9AA-11772F5F9A05}" srcOrd="2" destOrd="0" presId="urn:microsoft.com/office/officeart/2005/8/layout/vList4#1"/>
    <dgm:cxn modelId="{F1E59A37-C49E-4458-BDE7-976783EA15E7}" type="presParOf" srcId="{8B0AB5B3-DA51-4F77-90AF-E735A2520C8F}" destId="{8D5AB300-67FE-433A-9D18-5845393C26D7}" srcOrd="1" destOrd="0" presId="urn:microsoft.com/office/officeart/2005/8/layout/vList4#1"/>
    <dgm:cxn modelId="{B1AD4652-4C6D-46C4-B83C-220777A9D8A1}" type="presParOf" srcId="{8B0AB5B3-DA51-4F77-90AF-E735A2520C8F}" destId="{56C634B5-9AB0-4014-BF00-736BB2A88E2C}" srcOrd="2" destOrd="0" presId="urn:microsoft.com/office/officeart/2005/8/layout/vList4#1"/>
    <dgm:cxn modelId="{CAE3C4D4-4D6B-414A-BE5A-027035D94B9A}" type="presParOf" srcId="{56C634B5-9AB0-4014-BF00-736BB2A88E2C}" destId="{3E0D8105-4ACC-43F7-A8D8-5CC1390CFE98}" srcOrd="0" destOrd="0" presId="urn:microsoft.com/office/officeart/2005/8/layout/vList4#1"/>
    <dgm:cxn modelId="{61229FAC-61E3-42A3-AC3C-065042134241}" type="presParOf" srcId="{56C634B5-9AB0-4014-BF00-736BB2A88E2C}" destId="{18A4B058-AD73-4B35-A42C-2ECB39D3C6C1}" srcOrd="1" destOrd="0" presId="urn:microsoft.com/office/officeart/2005/8/layout/vList4#1"/>
    <dgm:cxn modelId="{B2F23DD1-A950-4306-A17F-F0821B96A3DD}" type="presParOf" srcId="{56C634B5-9AB0-4014-BF00-736BB2A88E2C}" destId="{9C6C47D0-B8D9-4203-8A39-DDF201FA27A1}" srcOrd="2" destOrd="0" presId="urn:microsoft.com/office/officeart/2005/8/layout/vList4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DD050B9-9526-4A39-AF7A-1B5EC6A4C4F8}" type="doc">
      <dgm:prSet loTypeId="urn:microsoft.com/office/officeart/2005/8/layout/list1" loCatId="list" qsTypeId="urn:microsoft.com/office/officeart/2005/8/quickstyle/3d2" qsCatId="3D" csTypeId="urn:microsoft.com/office/officeart/2005/8/colors/accent6_4" csCatId="accent6" phldr="1"/>
      <dgm:spPr/>
      <dgm:t>
        <a:bodyPr/>
        <a:lstStyle/>
        <a:p>
          <a:endParaRPr lang="cs-CZ"/>
        </a:p>
      </dgm:t>
    </dgm:pt>
    <dgm:pt modelId="{ECB102D2-D63F-4042-ABDA-C9782DDA495C}">
      <dgm:prSet custT="1"/>
      <dgm:spPr/>
      <dgm:t>
        <a:bodyPr/>
        <a:lstStyle/>
        <a:p>
          <a:pPr rtl="0"/>
          <a:r>
            <a:rPr lang="cs-CZ" sz="1400" b="1" dirty="0" smtClean="0"/>
            <a:t>DOPRAVA – snižuje kvalitu životního prostředí   </a:t>
          </a:r>
          <a:endParaRPr lang="cs-CZ" sz="1400" b="1" dirty="0"/>
        </a:p>
      </dgm:t>
    </dgm:pt>
    <dgm:pt modelId="{22DE2A9B-4681-47FF-A206-8C823CD2527F}" type="parTrans" cxnId="{CA382FFF-6268-4B8D-86C2-BA9EDB36DCA5}">
      <dgm:prSet/>
      <dgm:spPr/>
      <dgm:t>
        <a:bodyPr/>
        <a:lstStyle/>
        <a:p>
          <a:endParaRPr lang="cs-CZ"/>
        </a:p>
      </dgm:t>
    </dgm:pt>
    <dgm:pt modelId="{E37F92E4-F4AD-4B80-AB47-C255204F594F}" type="sibTrans" cxnId="{CA382FFF-6268-4B8D-86C2-BA9EDB36DCA5}">
      <dgm:prSet/>
      <dgm:spPr/>
      <dgm:t>
        <a:bodyPr/>
        <a:lstStyle/>
        <a:p>
          <a:endParaRPr lang="cs-CZ"/>
        </a:p>
      </dgm:t>
    </dgm:pt>
    <dgm:pt modelId="{803AE8A5-42CE-4A05-922F-D55DE5C7F014}">
      <dgm:prSet custT="1"/>
      <dgm:spPr/>
      <dgm:t>
        <a:bodyPr/>
        <a:lstStyle/>
        <a:p>
          <a:pPr rtl="0"/>
          <a:r>
            <a:rPr lang="cs-CZ" sz="1400" dirty="0" smtClean="0"/>
            <a:t>vypouštění škodlivých látek do ovzduší</a:t>
          </a:r>
          <a:endParaRPr lang="cs-CZ" sz="1400" dirty="0"/>
        </a:p>
      </dgm:t>
    </dgm:pt>
    <dgm:pt modelId="{7D84E995-6EDC-4EF4-AB40-A3B681E4F563}" type="parTrans" cxnId="{C084033E-4C6D-4CC2-987E-B04B2F242163}">
      <dgm:prSet/>
      <dgm:spPr/>
      <dgm:t>
        <a:bodyPr/>
        <a:lstStyle/>
        <a:p>
          <a:endParaRPr lang="cs-CZ"/>
        </a:p>
      </dgm:t>
    </dgm:pt>
    <dgm:pt modelId="{0D752F00-1AC1-43BA-BC53-1881815104B7}" type="sibTrans" cxnId="{C084033E-4C6D-4CC2-987E-B04B2F242163}">
      <dgm:prSet/>
      <dgm:spPr/>
      <dgm:t>
        <a:bodyPr/>
        <a:lstStyle/>
        <a:p>
          <a:endParaRPr lang="cs-CZ"/>
        </a:p>
      </dgm:t>
    </dgm:pt>
    <dgm:pt modelId="{30864A4F-1E39-4090-9723-C3A33E902F27}">
      <dgm:prSet custT="1"/>
      <dgm:spPr/>
      <dgm:t>
        <a:bodyPr/>
        <a:lstStyle/>
        <a:p>
          <a:pPr rtl="0"/>
          <a:r>
            <a:rPr lang="cs-CZ" sz="1400" dirty="0" smtClean="0"/>
            <a:t>hluk a vibrace</a:t>
          </a:r>
          <a:endParaRPr lang="cs-CZ" sz="1400" dirty="0"/>
        </a:p>
      </dgm:t>
    </dgm:pt>
    <dgm:pt modelId="{197AE258-E6F5-49DC-845D-E5CEAB84DB9D}" type="parTrans" cxnId="{8F62915D-770B-4291-A3D2-BCD75EC0C7F1}">
      <dgm:prSet/>
      <dgm:spPr/>
      <dgm:t>
        <a:bodyPr/>
        <a:lstStyle/>
        <a:p>
          <a:endParaRPr lang="cs-CZ"/>
        </a:p>
      </dgm:t>
    </dgm:pt>
    <dgm:pt modelId="{49B895BA-2EB6-4166-B17F-7DFFC323119E}" type="sibTrans" cxnId="{8F62915D-770B-4291-A3D2-BCD75EC0C7F1}">
      <dgm:prSet/>
      <dgm:spPr/>
      <dgm:t>
        <a:bodyPr/>
        <a:lstStyle/>
        <a:p>
          <a:endParaRPr lang="cs-CZ"/>
        </a:p>
      </dgm:t>
    </dgm:pt>
    <dgm:pt modelId="{267938B2-D3B0-4AEE-B27C-5CDAA528C74E}">
      <dgm:prSet custT="1"/>
      <dgm:spPr/>
      <dgm:t>
        <a:bodyPr/>
        <a:lstStyle/>
        <a:p>
          <a:pPr rtl="0"/>
          <a:r>
            <a:rPr lang="cs-CZ" sz="1400" dirty="0" smtClean="0"/>
            <a:t>zabírání plochy v krajině (např. dálnice), </a:t>
          </a:r>
          <a:r>
            <a:rPr lang="cs-CZ" sz="1400" dirty="0" err="1" smtClean="0"/>
            <a:t>dálnice</a:t>
          </a:r>
          <a:r>
            <a:rPr lang="cs-CZ" sz="1400" dirty="0" smtClean="0"/>
            <a:t> je překážkou pro volný pohyb zvěře v krajině</a:t>
          </a:r>
          <a:endParaRPr lang="cs-CZ" sz="1400" dirty="0"/>
        </a:p>
      </dgm:t>
    </dgm:pt>
    <dgm:pt modelId="{799D6F62-5374-44B8-B5BC-A371F246EAE7}" type="parTrans" cxnId="{791D555B-E255-4CFD-9188-C55C534B4AD0}">
      <dgm:prSet/>
      <dgm:spPr/>
      <dgm:t>
        <a:bodyPr/>
        <a:lstStyle/>
        <a:p>
          <a:endParaRPr lang="cs-CZ"/>
        </a:p>
      </dgm:t>
    </dgm:pt>
    <dgm:pt modelId="{1627532E-7964-457C-918A-F8840C4001B2}" type="sibTrans" cxnId="{791D555B-E255-4CFD-9188-C55C534B4AD0}">
      <dgm:prSet/>
      <dgm:spPr/>
      <dgm:t>
        <a:bodyPr/>
        <a:lstStyle/>
        <a:p>
          <a:endParaRPr lang="cs-CZ"/>
        </a:p>
      </dgm:t>
    </dgm:pt>
    <dgm:pt modelId="{B9C9198C-05CC-4089-BF4E-9D2AD88B982B}">
      <dgm:prSet custT="1"/>
      <dgm:spPr/>
      <dgm:t>
        <a:bodyPr/>
        <a:lstStyle/>
        <a:p>
          <a:pPr rtl="0"/>
          <a:r>
            <a:rPr lang="cs-CZ" sz="1400" dirty="0" smtClean="0"/>
            <a:t>znečištění půdy a vody      havárie      únik paliva do půdy a vody                                                             </a:t>
          </a:r>
        </a:p>
        <a:p>
          <a:pPr rtl="0"/>
          <a:r>
            <a:rPr lang="cs-CZ" sz="1400" dirty="0" smtClean="0"/>
            <a:t>námořní a lodní doprava      uniká palivo do moře a řek</a:t>
          </a:r>
          <a:endParaRPr lang="cs-CZ" sz="1400" dirty="0"/>
        </a:p>
      </dgm:t>
    </dgm:pt>
    <dgm:pt modelId="{08D96D54-A495-4F14-A33B-D6217498D689}" type="parTrans" cxnId="{8B9BEFEA-3287-4661-B3D1-149AE138F425}">
      <dgm:prSet/>
      <dgm:spPr/>
      <dgm:t>
        <a:bodyPr/>
        <a:lstStyle/>
        <a:p>
          <a:endParaRPr lang="cs-CZ"/>
        </a:p>
      </dgm:t>
    </dgm:pt>
    <dgm:pt modelId="{BA15AA07-2A7C-481D-9701-FFE2E63EAF27}" type="sibTrans" cxnId="{8B9BEFEA-3287-4661-B3D1-149AE138F425}">
      <dgm:prSet/>
      <dgm:spPr/>
      <dgm:t>
        <a:bodyPr/>
        <a:lstStyle/>
        <a:p>
          <a:endParaRPr lang="cs-CZ"/>
        </a:p>
      </dgm:t>
    </dgm:pt>
    <dgm:pt modelId="{2D931B02-1AB1-4B54-A001-90C175490FAC}">
      <dgm:prSet custT="1"/>
      <dgm:spPr/>
      <dgm:t>
        <a:bodyPr/>
        <a:lstStyle/>
        <a:p>
          <a:pPr rtl="0"/>
          <a:r>
            <a:rPr lang="cs-CZ" sz="1400" dirty="0" smtClean="0"/>
            <a:t>velké náklady – silniční doprava je drahá                                                                                                                    </a:t>
          </a:r>
        </a:p>
        <a:p>
          <a:pPr rtl="0"/>
          <a:r>
            <a:rPr lang="cs-CZ" sz="1400" dirty="0" smtClean="0"/>
            <a:t>velká cena za provoz                                                                                                                                                        </a:t>
          </a:r>
        </a:p>
        <a:p>
          <a:pPr rtl="0"/>
          <a:r>
            <a:rPr lang="cs-CZ" sz="1400" dirty="0" smtClean="0"/>
            <a:t>velká cena za odstranění nehod    </a:t>
          </a:r>
        </a:p>
        <a:p>
          <a:pPr rtl="0"/>
          <a:r>
            <a:rPr lang="cs-CZ" sz="1400" dirty="0" smtClean="0"/>
            <a:t> velké náklady na léčení lidí s dýchacími potížemi, alergií, neuróz z hluku atd. </a:t>
          </a:r>
        </a:p>
        <a:p>
          <a:pPr rtl="0"/>
          <a:r>
            <a:rPr lang="cs-CZ" sz="1400" dirty="0" smtClean="0"/>
            <a:t>náklady na protihluková opatření   </a:t>
          </a:r>
        </a:p>
        <a:p>
          <a:pPr rtl="0"/>
          <a:r>
            <a:rPr lang="cs-CZ" sz="1400" dirty="0" smtClean="0"/>
            <a:t>náklady na stavbu silnic, dálnic a jejich údržbu</a:t>
          </a:r>
          <a:endParaRPr lang="cs-CZ" sz="1400" dirty="0"/>
        </a:p>
      </dgm:t>
    </dgm:pt>
    <dgm:pt modelId="{5536DAF4-E87E-42D0-9863-377020F010E9}" type="parTrans" cxnId="{110BEA42-7CF5-491A-AA37-FF3F0A84BD7C}">
      <dgm:prSet/>
      <dgm:spPr/>
      <dgm:t>
        <a:bodyPr/>
        <a:lstStyle/>
        <a:p>
          <a:endParaRPr lang="cs-CZ"/>
        </a:p>
      </dgm:t>
    </dgm:pt>
    <dgm:pt modelId="{9F9B369F-34EC-481C-9717-2E126E466663}" type="sibTrans" cxnId="{110BEA42-7CF5-491A-AA37-FF3F0A84BD7C}">
      <dgm:prSet/>
      <dgm:spPr/>
      <dgm:t>
        <a:bodyPr/>
        <a:lstStyle/>
        <a:p>
          <a:endParaRPr lang="cs-CZ"/>
        </a:p>
      </dgm:t>
    </dgm:pt>
    <dgm:pt modelId="{51ABA5F7-0156-4254-A19E-B4C1E3BDE74B}" type="pres">
      <dgm:prSet presAssocID="{0DD050B9-9526-4A39-AF7A-1B5EC6A4C4F8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CF1CF67-182B-42AE-A8CE-E796637E6654}" type="pres">
      <dgm:prSet presAssocID="{ECB102D2-D63F-4042-ABDA-C9782DDA495C}" presName="parentLin" presStyleCnt="0"/>
      <dgm:spPr/>
    </dgm:pt>
    <dgm:pt modelId="{BA3D0425-E7A9-4818-82CF-6651FD069997}" type="pres">
      <dgm:prSet presAssocID="{ECB102D2-D63F-4042-ABDA-C9782DDA495C}" presName="parentLeftMargin" presStyleLbl="node1" presStyleIdx="0" presStyleCnt="6"/>
      <dgm:spPr/>
      <dgm:t>
        <a:bodyPr/>
        <a:lstStyle/>
        <a:p>
          <a:endParaRPr lang="cs-CZ"/>
        </a:p>
      </dgm:t>
    </dgm:pt>
    <dgm:pt modelId="{F6459750-2CD6-4B78-8BCC-691557C13A7A}" type="pres">
      <dgm:prSet presAssocID="{ECB102D2-D63F-4042-ABDA-C9782DDA495C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53AA3F-58F1-4C10-8651-B038D0CF580F}" type="pres">
      <dgm:prSet presAssocID="{ECB102D2-D63F-4042-ABDA-C9782DDA495C}" presName="negativeSpace" presStyleCnt="0"/>
      <dgm:spPr/>
    </dgm:pt>
    <dgm:pt modelId="{B0630932-87F9-40F7-A365-E2F08801B62D}" type="pres">
      <dgm:prSet presAssocID="{ECB102D2-D63F-4042-ABDA-C9782DDA495C}" presName="childText" presStyleLbl="conFgAcc1" presStyleIdx="0" presStyleCnt="6">
        <dgm:presLayoutVars>
          <dgm:bulletEnabled val="1"/>
        </dgm:presLayoutVars>
      </dgm:prSet>
      <dgm:spPr/>
    </dgm:pt>
    <dgm:pt modelId="{C6C5E04A-D823-4A69-AE07-1224973B57F0}" type="pres">
      <dgm:prSet presAssocID="{E37F92E4-F4AD-4B80-AB47-C255204F594F}" presName="spaceBetweenRectangles" presStyleCnt="0"/>
      <dgm:spPr/>
    </dgm:pt>
    <dgm:pt modelId="{722A65A9-FAB0-4A78-83C1-70D6B3271D3C}" type="pres">
      <dgm:prSet presAssocID="{803AE8A5-42CE-4A05-922F-D55DE5C7F014}" presName="parentLin" presStyleCnt="0"/>
      <dgm:spPr/>
    </dgm:pt>
    <dgm:pt modelId="{4F654FC2-8689-4D94-8B07-04A57BD3F80D}" type="pres">
      <dgm:prSet presAssocID="{803AE8A5-42CE-4A05-922F-D55DE5C7F014}" presName="parentLeftMargin" presStyleLbl="node1" presStyleIdx="0" presStyleCnt="6"/>
      <dgm:spPr/>
      <dgm:t>
        <a:bodyPr/>
        <a:lstStyle/>
        <a:p>
          <a:endParaRPr lang="cs-CZ"/>
        </a:p>
      </dgm:t>
    </dgm:pt>
    <dgm:pt modelId="{1E974C04-528A-49B5-ABCB-DE304F797239}" type="pres">
      <dgm:prSet presAssocID="{803AE8A5-42CE-4A05-922F-D55DE5C7F014}" presName="parentText" presStyleLbl="node1" presStyleIdx="1" presStyleCnt="6" custLinFactNeighborX="3784" custLinFactNeighborY="-2281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14683E-61D8-4E69-B3F5-B858BD46D9D4}" type="pres">
      <dgm:prSet presAssocID="{803AE8A5-42CE-4A05-922F-D55DE5C7F014}" presName="negativeSpace" presStyleCnt="0"/>
      <dgm:spPr/>
    </dgm:pt>
    <dgm:pt modelId="{FFC9AFA1-EA50-45D9-8F32-5E9F907AC82E}" type="pres">
      <dgm:prSet presAssocID="{803AE8A5-42CE-4A05-922F-D55DE5C7F014}" presName="childText" presStyleLbl="conFgAcc1" presStyleIdx="1" presStyleCnt="6">
        <dgm:presLayoutVars>
          <dgm:bulletEnabled val="1"/>
        </dgm:presLayoutVars>
      </dgm:prSet>
      <dgm:spPr/>
    </dgm:pt>
    <dgm:pt modelId="{63E1A7F9-B515-4A68-A506-397A57A65B76}" type="pres">
      <dgm:prSet presAssocID="{0D752F00-1AC1-43BA-BC53-1881815104B7}" presName="spaceBetweenRectangles" presStyleCnt="0"/>
      <dgm:spPr/>
    </dgm:pt>
    <dgm:pt modelId="{99A3C09B-9533-42FD-ABBF-2901A5CEB194}" type="pres">
      <dgm:prSet presAssocID="{30864A4F-1E39-4090-9723-C3A33E902F27}" presName="parentLin" presStyleCnt="0"/>
      <dgm:spPr/>
    </dgm:pt>
    <dgm:pt modelId="{B9B70A2F-C74D-4810-B73D-6DC15256A73E}" type="pres">
      <dgm:prSet presAssocID="{30864A4F-1E39-4090-9723-C3A33E902F27}" presName="parentLeftMargin" presStyleLbl="node1" presStyleIdx="1" presStyleCnt="6"/>
      <dgm:spPr/>
      <dgm:t>
        <a:bodyPr/>
        <a:lstStyle/>
        <a:p>
          <a:endParaRPr lang="cs-CZ"/>
        </a:p>
      </dgm:t>
    </dgm:pt>
    <dgm:pt modelId="{8F867854-A68A-4902-A156-072EFFDD0EAE}" type="pres">
      <dgm:prSet presAssocID="{30864A4F-1E39-4090-9723-C3A33E902F27}" presName="parentText" presStyleLbl="node1" presStyleIdx="2" presStyleCnt="6" custLinFactNeighborX="3784" custLinFactNeighborY="-3925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E9EF0F-36B4-44D9-80FF-FE749B09CAB0}" type="pres">
      <dgm:prSet presAssocID="{30864A4F-1E39-4090-9723-C3A33E902F27}" presName="negativeSpace" presStyleCnt="0"/>
      <dgm:spPr/>
    </dgm:pt>
    <dgm:pt modelId="{BF3CDFCE-D00B-4E57-8394-9D8FF2D2BDE0}" type="pres">
      <dgm:prSet presAssocID="{30864A4F-1E39-4090-9723-C3A33E902F27}" presName="childText" presStyleLbl="conFgAcc1" presStyleIdx="2" presStyleCnt="6">
        <dgm:presLayoutVars>
          <dgm:bulletEnabled val="1"/>
        </dgm:presLayoutVars>
      </dgm:prSet>
      <dgm:spPr/>
    </dgm:pt>
    <dgm:pt modelId="{9531434A-D1FD-404A-ACEE-782D5DAC1CDE}" type="pres">
      <dgm:prSet presAssocID="{49B895BA-2EB6-4166-B17F-7DFFC323119E}" presName="spaceBetweenRectangles" presStyleCnt="0"/>
      <dgm:spPr/>
    </dgm:pt>
    <dgm:pt modelId="{6B9E9415-4FEE-46BA-A308-98B5AEE2DBE4}" type="pres">
      <dgm:prSet presAssocID="{267938B2-D3B0-4AEE-B27C-5CDAA528C74E}" presName="parentLin" presStyleCnt="0"/>
      <dgm:spPr/>
    </dgm:pt>
    <dgm:pt modelId="{5FD340B5-7156-4CB1-86CA-67EEF6A8EC84}" type="pres">
      <dgm:prSet presAssocID="{267938B2-D3B0-4AEE-B27C-5CDAA528C74E}" presName="parentLeftMargin" presStyleLbl="node1" presStyleIdx="2" presStyleCnt="6"/>
      <dgm:spPr/>
      <dgm:t>
        <a:bodyPr/>
        <a:lstStyle/>
        <a:p>
          <a:endParaRPr lang="cs-CZ"/>
        </a:p>
      </dgm:t>
    </dgm:pt>
    <dgm:pt modelId="{DA63A0DC-18E5-4DFC-B8A1-06F7AEF5CD1C}" type="pres">
      <dgm:prSet presAssocID="{267938B2-D3B0-4AEE-B27C-5CDAA528C74E}" presName="parentText" presStyleLbl="node1" presStyleIdx="3" presStyleCnt="6" custLinFactNeighborX="3784" custLinFactNeighborY="-4046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F26A16-24E3-4D41-8B60-A7CC5553F2A6}" type="pres">
      <dgm:prSet presAssocID="{267938B2-D3B0-4AEE-B27C-5CDAA528C74E}" presName="negativeSpace" presStyleCnt="0"/>
      <dgm:spPr/>
    </dgm:pt>
    <dgm:pt modelId="{82253324-AFEA-4125-9AA5-296C81A582CE}" type="pres">
      <dgm:prSet presAssocID="{267938B2-D3B0-4AEE-B27C-5CDAA528C74E}" presName="childText" presStyleLbl="conFgAcc1" presStyleIdx="3" presStyleCnt="6">
        <dgm:presLayoutVars>
          <dgm:bulletEnabled val="1"/>
        </dgm:presLayoutVars>
      </dgm:prSet>
      <dgm:spPr/>
    </dgm:pt>
    <dgm:pt modelId="{2CBFD701-6907-4DB8-B2A7-7F455BCEF5D1}" type="pres">
      <dgm:prSet presAssocID="{1627532E-7964-457C-918A-F8840C4001B2}" presName="spaceBetweenRectangles" presStyleCnt="0"/>
      <dgm:spPr/>
    </dgm:pt>
    <dgm:pt modelId="{BA2C7B9A-943A-4B4A-949F-02828233A134}" type="pres">
      <dgm:prSet presAssocID="{B9C9198C-05CC-4089-BF4E-9D2AD88B982B}" presName="parentLin" presStyleCnt="0"/>
      <dgm:spPr/>
    </dgm:pt>
    <dgm:pt modelId="{0C62B9A7-46DC-4A9B-8D7A-16049F94AA3F}" type="pres">
      <dgm:prSet presAssocID="{B9C9198C-05CC-4089-BF4E-9D2AD88B982B}" presName="parentLeftMargin" presStyleLbl="node1" presStyleIdx="3" presStyleCnt="6"/>
      <dgm:spPr/>
      <dgm:t>
        <a:bodyPr/>
        <a:lstStyle/>
        <a:p>
          <a:endParaRPr lang="cs-CZ"/>
        </a:p>
      </dgm:t>
    </dgm:pt>
    <dgm:pt modelId="{8783DCDC-348C-4447-9A74-E25447C14AA5}" type="pres">
      <dgm:prSet presAssocID="{B9C9198C-05CC-4089-BF4E-9D2AD88B982B}" presName="parentText" presStyleLbl="node1" presStyleIdx="4" presStyleCnt="6" custLinFactNeighborX="3784" custLinFactNeighborY="-4166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ACD90B-88BF-42B6-A818-A668098EC148}" type="pres">
      <dgm:prSet presAssocID="{B9C9198C-05CC-4089-BF4E-9D2AD88B982B}" presName="negativeSpace" presStyleCnt="0"/>
      <dgm:spPr/>
    </dgm:pt>
    <dgm:pt modelId="{F3994CB5-BFA0-479D-A972-E88D47049CDB}" type="pres">
      <dgm:prSet presAssocID="{B9C9198C-05CC-4089-BF4E-9D2AD88B982B}" presName="childText" presStyleLbl="conFgAcc1" presStyleIdx="4" presStyleCnt="6">
        <dgm:presLayoutVars>
          <dgm:bulletEnabled val="1"/>
        </dgm:presLayoutVars>
      </dgm:prSet>
      <dgm:spPr/>
    </dgm:pt>
    <dgm:pt modelId="{72F0E73E-5E09-4D64-826C-E27EF1521969}" type="pres">
      <dgm:prSet presAssocID="{BA15AA07-2A7C-481D-9701-FFE2E63EAF27}" presName="spaceBetweenRectangles" presStyleCnt="0"/>
      <dgm:spPr/>
    </dgm:pt>
    <dgm:pt modelId="{9CD3B912-5F62-4DF1-B413-48C684F91EB6}" type="pres">
      <dgm:prSet presAssocID="{2D931B02-1AB1-4B54-A001-90C175490FAC}" presName="parentLin" presStyleCnt="0"/>
      <dgm:spPr/>
    </dgm:pt>
    <dgm:pt modelId="{2D59BDCE-FE7F-472F-89AC-70D76958E3F0}" type="pres">
      <dgm:prSet presAssocID="{2D931B02-1AB1-4B54-A001-90C175490FAC}" presName="parentLeftMargin" presStyleLbl="node1" presStyleIdx="4" presStyleCnt="6"/>
      <dgm:spPr/>
      <dgm:t>
        <a:bodyPr/>
        <a:lstStyle/>
        <a:p>
          <a:endParaRPr lang="cs-CZ"/>
        </a:p>
      </dgm:t>
    </dgm:pt>
    <dgm:pt modelId="{19BF0162-73DF-4622-B865-A756BDA618CC}" type="pres">
      <dgm:prSet presAssocID="{2D931B02-1AB1-4B54-A001-90C175490FAC}" presName="parentText" presStyleLbl="node1" presStyleIdx="5" presStyleCnt="6" custScaleY="47369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79FF01-0290-4AA5-8101-6C4402C43368}" type="pres">
      <dgm:prSet presAssocID="{2D931B02-1AB1-4B54-A001-90C175490FAC}" presName="negativeSpace" presStyleCnt="0"/>
      <dgm:spPr/>
    </dgm:pt>
    <dgm:pt modelId="{C7C8C062-C1E4-4EA2-8897-E15FB3379F65}" type="pres">
      <dgm:prSet presAssocID="{2D931B02-1AB1-4B54-A001-90C175490FAC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110BEA42-7CF5-491A-AA37-FF3F0A84BD7C}" srcId="{0DD050B9-9526-4A39-AF7A-1B5EC6A4C4F8}" destId="{2D931B02-1AB1-4B54-A001-90C175490FAC}" srcOrd="5" destOrd="0" parTransId="{5536DAF4-E87E-42D0-9863-377020F010E9}" sibTransId="{9F9B369F-34EC-481C-9717-2E126E466663}"/>
    <dgm:cxn modelId="{F6A5837D-A344-43E1-AEDB-61E361E23639}" type="presOf" srcId="{2D931B02-1AB1-4B54-A001-90C175490FAC}" destId="{2D59BDCE-FE7F-472F-89AC-70D76958E3F0}" srcOrd="0" destOrd="0" presId="urn:microsoft.com/office/officeart/2005/8/layout/list1"/>
    <dgm:cxn modelId="{9EDED18F-B560-47AD-AED4-44CEF0FC081B}" type="presOf" srcId="{B9C9198C-05CC-4089-BF4E-9D2AD88B982B}" destId="{8783DCDC-348C-4447-9A74-E25447C14AA5}" srcOrd="1" destOrd="0" presId="urn:microsoft.com/office/officeart/2005/8/layout/list1"/>
    <dgm:cxn modelId="{8F62915D-770B-4291-A3D2-BCD75EC0C7F1}" srcId="{0DD050B9-9526-4A39-AF7A-1B5EC6A4C4F8}" destId="{30864A4F-1E39-4090-9723-C3A33E902F27}" srcOrd="2" destOrd="0" parTransId="{197AE258-E6F5-49DC-845D-E5CEAB84DB9D}" sibTransId="{49B895BA-2EB6-4166-B17F-7DFFC323119E}"/>
    <dgm:cxn modelId="{C084033E-4C6D-4CC2-987E-B04B2F242163}" srcId="{0DD050B9-9526-4A39-AF7A-1B5EC6A4C4F8}" destId="{803AE8A5-42CE-4A05-922F-D55DE5C7F014}" srcOrd="1" destOrd="0" parTransId="{7D84E995-6EDC-4EF4-AB40-A3B681E4F563}" sibTransId="{0D752F00-1AC1-43BA-BC53-1881815104B7}"/>
    <dgm:cxn modelId="{8B9BEFEA-3287-4661-B3D1-149AE138F425}" srcId="{0DD050B9-9526-4A39-AF7A-1B5EC6A4C4F8}" destId="{B9C9198C-05CC-4089-BF4E-9D2AD88B982B}" srcOrd="4" destOrd="0" parTransId="{08D96D54-A495-4F14-A33B-D6217498D689}" sibTransId="{BA15AA07-2A7C-481D-9701-FFE2E63EAF27}"/>
    <dgm:cxn modelId="{7C3FAE3C-E58A-4502-BDB4-606861837396}" type="presOf" srcId="{30864A4F-1E39-4090-9723-C3A33E902F27}" destId="{B9B70A2F-C74D-4810-B73D-6DC15256A73E}" srcOrd="0" destOrd="0" presId="urn:microsoft.com/office/officeart/2005/8/layout/list1"/>
    <dgm:cxn modelId="{5619C760-E260-452E-A28C-6390450B6AF4}" type="presOf" srcId="{803AE8A5-42CE-4A05-922F-D55DE5C7F014}" destId="{4F654FC2-8689-4D94-8B07-04A57BD3F80D}" srcOrd="0" destOrd="0" presId="urn:microsoft.com/office/officeart/2005/8/layout/list1"/>
    <dgm:cxn modelId="{E81E69C9-81EC-46AC-A802-356ABF7001C6}" type="presOf" srcId="{B9C9198C-05CC-4089-BF4E-9D2AD88B982B}" destId="{0C62B9A7-46DC-4A9B-8D7A-16049F94AA3F}" srcOrd="0" destOrd="0" presId="urn:microsoft.com/office/officeart/2005/8/layout/list1"/>
    <dgm:cxn modelId="{BEB46137-8765-4D70-B071-A25D98BA49A9}" type="presOf" srcId="{803AE8A5-42CE-4A05-922F-D55DE5C7F014}" destId="{1E974C04-528A-49B5-ABCB-DE304F797239}" srcOrd="1" destOrd="0" presId="urn:microsoft.com/office/officeart/2005/8/layout/list1"/>
    <dgm:cxn modelId="{CA382FFF-6268-4B8D-86C2-BA9EDB36DCA5}" srcId="{0DD050B9-9526-4A39-AF7A-1B5EC6A4C4F8}" destId="{ECB102D2-D63F-4042-ABDA-C9782DDA495C}" srcOrd="0" destOrd="0" parTransId="{22DE2A9B-4681-47FF-A206-8C823CD2527F}" sibTransId="{E37F92E4-F4AD-4B80-AB47-C255204F594F}"/>
    <dgm:cxn modelId="{095D0177-7CDB-4B77-8541-C14ED1B949D0}" type="presOf" srcId="{0DD050B9-9526-4A39-AF7A-1B5EC6A4C4F8}" destId="{51ABA5F7-0156-4254-A19E-B4C1E3BDE74B}" srcOrd="0" destOrd="0" presId="urn:microsoft.com/office/officeart/2005/8/layout/list1"/>
    <dgm:cxn modelId="{7EBD2B2C-BEDB-47BE-BD2C-0129BE12E9CA}" type="presOf" srcId="{267938B2-D3B0-4AEE-B27C-5CDAA528C74E}" destId="{5FD340B5-7156-4CB1-86CA-67EEF6A8EC84}" srcOrd="0" destOrd="0" presId="urn:microsoft.com/office/officeart/2005/8/layout/list1"/>
    <dgm:cxn modelId="{286F5B99-C20E-42D6-A569-FD7009B88583}" type="presOf" srcId="{30864A4F-1E39-4090-9723-C3A33E902F27}" destId="{8F867854-A68A-4902-A156-072EFFDD0EAE}" srcOrd="1" destOrd="0" presId="urn:microsoft.com/office/officeart/2005/8/layout/list1"/>
    <dgm:cxn modelId="{6FABDA3B-491D-4708-B2DE-9E10A0C103B1}" type="presOf" srcId="{ECB102D2-D63F-4042-ABDA-C9782DDA495C}" destId="{F6459750-2CD6-4B78-8BCC-691557C13A7A}" srcOrd="1" destOrd="0" presId="urn:microsoft.com/office/officeart/2005/8/layout/list1"/>
    <dgm:cxn modelId="{7C9E6958-6EB4-4421-8423-45C5FD33169A}" type="presOf" srcId="{ECB102D2-D63F-4042-ABDA-C9782DDA495C}" destId="{BA3D0425-E7A9-4818-82CF-6651FD069997}" srcOrd="0" destOrd="0" presId="urn:microsoft.com/office/officeart/2005/8/layout/list1"/>
    <dgm:cxn modelId="{791D555B-E255-4CFD-9188-C55C534B4AD0}" srcId="{0DD050B9-9526-4A39-AF7A-1B5EC6A4C4F8}" destId="{267938B2-D3B0-4AEE-B27C-5CDAA528C74E}" srcOrd="3" destOrd="0" parTransId="{799D6F62-5374-44B8-B5BC-A371F246EAE7}" sibTransId="{1627532E-7964-457C-918A-F8840C4001B2}"/>
    <dgm:cxn modelId="{E4E8F680-F386-4D10-84D0-EF6AA197889A}" type="presOf" srcId="{267938B2-D3B0-4AEE-B27C-5CDAA528C74E}" destId="{DA63A0DC-18E5-4DFC-B8A1-06F7AEF5CD1C}" srcOrd="1" destOrd="0" presId="urn:microsoft.com/office/officeart/2005/8/layout/list1"/>
    <dgm:cxn modelId="{50EAD384-4178-4A82-AD0D-59642F4AEEBC}" type="presOf" srcId="{2D931B02-1AB1-4B54-A001-90C175490FAC}" destId="{19BF0162-73DF-4622-B865-A756BDA618CC}" srcOrd="1" destOrd="0" presId="urn:microsoft.com/office/officeart/2005/8/layout/list1"/>
    <dgm:cxn modelId="{D2B57412-BAEC-475B-9720-981775D79EAF}" type="presParOf" srcId="{51ABA5F7-0156-4254-A19E-B4C1E3BDE74B}" destId="{6CF1CF67-182B-42AE-A8CE-E796637E6654}" srcOrd="0" destOrd="0" presId="urn:microsoft.com/office/officeart/2005/8/layout/list1"/>
    <dgm:cxn modelId="{55FC6461-64C6-4682-A785-C509AC095E63}" type="presParOf" srcId="{6CF1CF67-182B-42AE-A8CE-E796637E6654}" destId="{BA3D0425-E7A9-4818-82CF-6651FD069997}" srcOrd="0" destOrd="0" presId="urn:microsoft.com/office/officeart/2005/8/layout/list1"/>
    <dgm:cxn modelId="{2602E18A-BDCE-4C5B-9969-C82BDE69CC84}" type="presParOf" srcId="{6CF1CF67-182B-42AE-A8CE-E796637E6654}" destId="{F6459750-2CD6-4B78-8BCC-691557C13A7A}" srcOrd="1" destOrd="0" presId="urn:microsoft.com/office/officeart/2005/8/layout/list1"/>
    <dgm:cxn modelId="{BB6D4691-5D8B-431C-A10C-2998E8733159}" type="presParOf" srcId="{51ABA5F7-0156-4254-A19E-B4C1E3BDE74B}" destId="{3A53AA3F-58F1-4C10-8651-B038D0CF580F}" srcOrd="1" destOrd="0" presId="urn:microsoft.com/office/officeart/2005/8/layout/list1"/>
    <dgm:cxn modelId="{7F560706-0B3C-429A-A418-FD8886727547}" type="presParOf" srcId="{51ABA5F7-0156-4254-A19E-B4C1E3BDE74B}" destId="{B0630932-87F9-40F7-A365-E2F08801B62D}" srcOrd="2" destOrd="0" presId="urn:microsoft.com/office/officeart/2005/8/layout/list1"/>
    <dgm:cxn modelId="{FAF02024-F290-4CF3-8E26-A741846E59DE}" type="presParOf" srcId="{51ABA5F7-0156-4254-A19E-B4C1E3BDE74B}" destId="{C6C5E04A-D823-4A69-AE07-1224973B57F0}" srcOrd="3" destOrd="0" presId="urn:microsoft.com/office/officeart/2005/8/layout/list1"/>
    <dgm:cxn modelId="{03263F74-E420-47CB-87C6-DA0AF7DA756D}" type="presParOf" srcId="{51ABA5F7-0156-4254-A19E-B4C1E3BDE74B}" destId="{722A65A9-FAB0-4A78-83C1-70D6B3271D3C}" srcOrd="4" destOrd="0" presId="urn:microsoft.com/office/officeart/2005/8/layout/list1"/>
    <dgm:cxn modelId="{6845514F-E445-47AE-88D8-FA5B2E6CE945}" type="presParOf" srcId="{722A65A9-FAB0-4A78-83C1-70D6B3271D3C}" destId="{4F654FC2-8689-4D94-8B07-04A57BD3F80D}" srcOrd="0" destOrd="0" presId="urn:microsoft.com/office/officeart/2005/8/layout/list1"/>
    <dgm:cxn modelId="{3AE80553-4182-461E-AA2F-5447D2983405}" type="presParOf" srcId="{722A65A9-FAB0-4A78-83C1-70D6B3271D3C}" destId="{1E974C04-528A-49B5-ABCB-DE304F797239}" srcOrd="1" destOrd="0" presId="urn:microsoft.com/office/officeart/2005/8/layout/list1"/>
    <dgm:cxn modelId="{ADCD4970-15E4-4540-8649-479DC05D2DFC}" type="presParOf" srcId="{51ABA5F7-0156-4254-A19E-B4C1E3BDE74B}" destId="{A114683E-61D8-4E69-B3F5-B858BD46D9D4}" srcOrd="5" destOrd="0" presId="urn:microsoft.com/office/officeart/2005/8/layout/list1"/>
    <dgm:cxn modelId="{C133413E-34D8-4E2F-BA48-AE54AA6ACC59}" type="presParOf" srcId="{51ABA5F7-0156-4254-A19E-B4C1E3BDE74B}" destId="{FFC9AFA1-EA50-45D9-8F32-5E9F907AC82E}" srcOrd="6" destOrd="0" presId="urn:microsoft.com/office/officeart/2005/8/layout/list1"/>
    <dgm:cxn modelId="{457AB7BF-698C-45B1-98D1-FAAF33754C41}" type="presParOf" srcId="{51ABA5F7-0156-4254-A19E-B4C1E3BDE74B}" destId="{63E1A7F9-B515-4A68-A506-397A57A65B76}" srcOrd="7" destOrd="0" presId="urn:microsoft.com/office/officeart/2005/8/layout/list1"/>
    <dgm:cxn modelId="{331DC4AF-EC07-4247-84BF-7F90AA2B1658}" type="presParOf" srcId="{51ABA5F7-0156-4254-A19E-B4C1E3BDE74B}" destId="{99A3C09B-9533-42FD-ABBF-2901A5CEB194}" srcOrd="8" destOrd="0" presId="urn:microsoft.com/office/officeart/2005/8/layout/list1"/>
    <dgm:cxn modelId="{2BFE9B95-2D52-4006-B303-9113369BE529}" type="presParOf" srcId="{99A3C09B-9533-42FD-ABBF-2901A5CEB194}" destId="{B9B70A2F-C74D-4810-B73D-6DC15256A73E}" srcOrd="0" destOrd="0" presId="urn:microsoft.com/office/officeart/2005/8/layout/list1"/>
    <dgm:cxn modelId="{636C79B6-27FE-417F-8151-483E64ADB5FE}" type="presParOf" srcId="{99A3C09B-9533-42FD-ABBF-2901A5CEB194}" destId="{8F867854-A68A-4902-A156-072EFFDD0EAE}" srcOrd="1" destOrd="0" presId="urn:microsoft.com/office/officeart/2005/8/layout/list1"/>
    <dgm:cxn modelId="{B57D31B2-755E-4C89-8DA7-AD8AF4732D56}" type="presParOf" srcId="{51ABA5F7-0156-4254-A19E-B4C1E3BDE74B}" destId="{17E9EF0F-36B4-44D9-80FF-FE749B09CAB0}" srcOrd="9" destOrd="0" presId="urn:microsoft.com/office/officeart/2005/8/layout/list1"/>
    <dgm:cxn modelId="{5122A712-F7E6-45E1-AD30-30FE0875ACC9}" type="presParOf" srcId="{51ABA5F7-0156-4254-A19E-B4C1E3BDE74B}" destId="{BF3CDFCE-D00B-4E57-8394-9D8FF2D2BDE0}" srcOrd="10" destOrd="0" presId="urn:microsoft.com/office/officeart/2005/8/layout/list1"/>
    <dgm:cxn modelId="{8236F8E3-A81A-46F7-B6D2-A8604EB009D1}" type="presParOf" srcId="{51ABA5F7-0156-4254-A19E-B4C1E3BDE74B}" destId="{9531434A-D1FD-404A-ACEE-782D5DAC1CDE}" srcOrd="11" destOrd="0" presId="urn:microsoft.com/office/officeart/2005/8/layout/list1"/>
    <dgm:cxn modelId="{FCA1559C-BC9B-4C82-83B2-3E8ED32F7DE2}" type="presParOf" srcId="{51ABA5F7-0156-4254-A19E-B4C1E3BDE74B}" destId="{6B9E9415-4FEE-46BA-A308-98B5AEE2DBE4}" srcOrd="12" destOrd="0" presId="urn:microsoft.com/office/officeart/2005/8/layout/list1"/>
    <dgm:cxn modelId="{A647120F-718A-4BF9-B7E9-BD289F4CEC22}" type="presParOf" srcId="{6B9E9415-4FEE-46BA-A308-98B5AEE2DBE4}" destId="{5FD340B5-7156-4CB1-86CA-67EEF6A8EC84}" srcOrd="0" destOrd="0" presId="urn:microsoft.com/office/officeart/2005/8/layout/list1"/>
    <dgm:cxn modelId="{CED124D4-D879-48C9-B0A4-1FD50D6A6978}" type="presParOf" srcId="{6B9E9415-4FEE-46BA-A308-98B5AEE2DBE4}" destId="{DA63A0DC-18E5-4DFC-B8A1-06F7AEF5CD1C}" srcOrd="1" destOrd="0" presId="urn:microsoft.com/office/officeart/2005/8/layout/list1"/>
    <dgm:cxn modelId="{7AF3E2F1-0404-4C01-B15A-449D07865939}" type="presParOf" srcId="{51ABA5F7-0156-4254-A19E-B4C1E3BDE74B}" destId="{8FF26A16-24E3-4D41-8B60-A7CC5553F2A6}" srcOrd="13" destOrd="0" presId="urn:microsoft.com/office/officeart/2005/8/layout/list1"/>
    <dgm:cxn modelId="{8150711A-CDC9-4535-BC3D-C3FCA03339FC}" type="presParOf" srcId="{51ABA5F7-0156-4254-A19E-B4C1E3BDE74B}" destId="{82253324-AFEA-4125-9AA5-296C81A582CE}" srcOrd="14" destOrd="0" presId="urn:microsoft.com/office/officeart/2005/8/layout/list1"/>
    <dgm:cxn modelId="{0CF0DC1D-98C9-4881-B9AC-61F59C3BE94A}" type="presParOf" srcId="{51ABA5F7-0156-4254-A19E-B4C1E3BDE74B}" destId="{2CBFD701-6907-4DB8-B2A7-7F455BCEF5D1}" srcOrd="15" destOrd="0" presId="urn:microsoft.com/office/officeart/2005/8/layout/list1"/>
    <dgm:cxn modelId="{386313C5-B0BA-4224-99FA-08A6DB84F94F}" type="presParOf" srcId="{51ABA5F7-0156-4254-A19E-B4C1E3BDE74B}" destId="{BA2C7B9A-943A-4B4A-949F-02828233A134}" srcOrd="16" destOrd="0" presId="urn:microsoft.com/office/officeart/2005/8/layout/list1"/>
    <dgm:cxn modelId="{9ADC6298-54F8-4FCD-98B6-2DCF28EBE3A1}" type="presParOf" srcId="{BA2C7B9A-943A-4B4A-949F-02828233A134}" destId="{0C62B9A7-46DC-4A9B-8D7A-16049F94AA3F}" srcOrd="0" destOrd="0" presId="urn:microsoft.com/office/officeart/2005/8/layout/list1"/>
    <dgm:cxn modelId="{BD88FF67-68CE-457D-8A4B-FC74D26809F1}" type="presParOf" srcId="{BA2C7B9A-943A-4B4A-949F-02828233A134}" destId="{8783DCDC-348C-4447-9A74-E25447C14AA5}" srcOrd="1" destOrd="0" presId="urn:microsoft.com/office/officeart/2005/8/layout/list1"/>
    <dgm:cxn modelId="{A108921A-A35C-4353-99E8-BA6478D6C4CB}" type="presParOf" srcId="{51ABA5F7-0156-4254-A19E-B4C1E3BDE74B}" destId="{B1ACD90B-88BF-42B6-A818-A668098EC148}" srcOrd="17" destOrd="0" presId="urn:microsoft.com/office/officeart/2005/8/layout/list1"/>
    <dgm:cxn modelId="{C95A17A1-425D-42AF-B865-90EC9F5E0396}" type="presParOf" srcId="{51ABA5F7-0156-4254-A19E-B4C1E3BDE74B}" destId="{F3994CB5-BFA0-479D-A972-E88D47049CDB}" srcOrd="18" destOrd="0" presId="urn:microsoft.com/office/officeart/2005/8/layout/list1"/>
    <dgm:cxn modelId="{33940FB8-9DEA-44A3-855C-8C78D545FCB6}" type="presParOf" srcId="{51ABA5F7-0156-4254-A19E-B4C1E3BDE74B}" destId="{72F0E73E-5E09-4D64-826C-E27EF1521969}" srcOrd="19" destOrd="0" presId="urn:microsoft.com/office/officeart/2005/8/layout/list1"/>
    <dgm:cxn modelId="{48939728-51B9-4358-83D6-CA1945E82562}" type="presParOf" srcId="{51ABA5F7-0156-4254-A19E-B4C1E3BDE74B}" destId="{9CD3B912-5F62-4DF1-B413-48C684F91EB6}" srcOrd="20" destOrd="0" presId="urn:microsoft.com/office/officeart/2005/8/layout/list1"/>
    <dgm:cxn modelId="{C3402CD0-B90D-43BB-A9B3-8D070527D3BF}" type="presParOf" srcId="{9CD3B912-5F62-4DF1-B413-48C684F91EB6}" destId="{2D59BDCE-FE7F-472F-89AC-70D76958E3F0}" srcOrd="0" destOrd="0" presId="urn:microsoft.com/office/officeart/2005/8/layout/list1"/>
    <dgm:cxn modelId="{C2E2897B-4D8E-42ED-9C0B-5C4B81450070}" type="presParOf" srcId="{9CD3B912-5F62-4DF1-B413-48C684F91EB6}" destId="{19BF0162-73DF-4622-B865-A756BDA618CC}" srcOrd="1" destOrd="0" presId="urn:microsoft.com/office/officeart/2005/8/layout/list1"/>
    <dgm:cxn modelId="{2055833A-DD81-425A-B59A-F81B9BD4892C}" type="presParOf" srcId="{51ABA5F7-0156-4254-A19E-B4C1E3BDE74B}" destId="{DA79FF01-0290-4AA5-8101-6C4402C43368}" srcOrd="21" destOrd="0" presId="urn:microsoft.com/office/officeart/2005/8/layout/list1"/>
    <dgm:cxn modelId="{3A2E682A-D5D4-467C-BA7D-0D16292218B7}" type="presParOf" srcId="{51ABA5F7-0156-4254-A19E-B4C1E3BDE74B}" destId="{C7C8C062-C1E4-4EA2-8897-E15FB3379F65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D754EB1-E3DE-4AE3-996A-1A7B058DCAFA}" type="doc">
      <dgm:prSet loTypeId="urn:microsoft.com/office/officeart/2005/8/layout/hProcess9" loCatId="process" qsTypeId="urn:microsoft.com/office/officeart/2005/8/quickstyle/3d1" qsCatId="3D" csTypeId="urn:microsoft.com/office/officeart/2005/8/colors/accent6_4" csCatId="accent6"/>
      <dgm:spPr/>
      <dgm:t>
        <a:bodyPr/>
        <a:lstStyle/>
        <a:p>
          <a:endParaRPr lang="cs-CZ"/>
        </a:p>
      </dgm:t>
    </dgm:pt>
    <dgm:pt modelId="{74FF1266-1B80-4FB6-A6A6-23D69355F941}">
      <dgm:prSet/>
      <dgm:spPr/>
      <dgm:t>
        <a:bodyPr/>
        <a:lstStyle/>
        <a:p>
          <a:pPr rtl="0"/>
          <a:r>
            <a:rPr lang="cs-CZ" dirty="0" smtClean="0"/>
            <a:t>Dopravu nemůžeme při dnešním způsobu života zastavit, můžeme však zmírnit dopad negativního působení na životní prostředí    </a:t>
          </a:r>
          <a:endParaRPr lang="cs-CZ" dirty="0"/>
        </a:p>
      </dgm:t>
    </dgm:pt>
    <dgm:pt modelId="{DFF4EBFC-87BF-433D-BAFB-ECB846CBEDF6}" type="parTrans" cxnId="{48F8F1C5-64F1-4F89-BEC3-3E9405D4E961}">
      <dgm:prSet/>
      <dgm:spPr/>
      <dgm:t>
        <a:bodyPr/>
        <a:lstStyle/>
        <a:p>
          <a:endParaRPr lang="cs-CZ"/>
        </a:p>
      </dgm:t>
    </dgm:pt>
    <dgm:pt modelId="{99445A35-77F3-4A0A-BD56-134DA984F90C}" type="sibTrans" cxnId="{48F8F1C5-64F1-4F89-BEC3-3E9405D4E961}">
      <dgm:prSet/>
      <dgm:spPr/>
      <dgm:t>
        <a:bodyPr/>
        <a:lstStyle/>
        <a:p>
          <a:endParaRPr lang="cs-CZ"/>
        </a:p>
      </dgm:t>
    </dgm:pt>
    <dgm:pt modelId="{9B3C2127-402B-4770-92CD-EE2C282822C4}">
      <dgm:prSet/>
      <dgm:spPr/>
      <dgm:t>
        <a:bodyPr/>
        <a:lstStyle/>
        <a:p>
          <a:pPr rtl="0"/>
          <a:r>
            <a:rPr lang="cs-CZ" dirty="0" smtClean="0"/>
            <a:t>přeprava lidí veřejnou dopravou (vlaky, autobusy, tramvaje, metro) x nejezdit sám v autě</a:t>
          </a:r>
          <a:endParaRPr lang="cs-CZ" dirty="0"/>
        </a:p>
      </dgm:t>
    </dgm:pt>
    <dgm:pt modelId="{EA9F176E-039F-4E13-B2F8-8053C990D4D3}" type="parTrans" cxnId="{2825E04D-51BC-41C1-9B85-DF45AF8F27A4}">
      <dgm:prSet/>
      <dgm:spPr/>
      <dgm:t>
        <a:bodyPr/>
        <a:lstStyle/>
        <a:p>
          <a:endParaRPr lang="cs-CZ"/>
        </a:p>
      </dgm:t>
    </dgm:pt>
    <dgm:pt modelId="{AD4B10A4-F65B-485D-8629-306EC743230A}" type="sibTrans" cxnId="{2825E04D-51BC-41C1-9B85-DF45AF8F27A4}">
      <dgm:prSet/>
      <dgm:spPr/>
      <dgm:t>
        <a:bodyPr/>
        <a:lstStyle/>
        <a:p>
          <a:endParaRPr lang="cs-CZ"/>
        </a:p>
      </dgm:t>
    </dgm:pt>
    <dgm:pt modelId="{94AA3476-FAD0-4E5E-AE04-ADF9384CF30D}">
      <dgm:prSet/>
      <dgm:spPr/>
      <dgm:t>
        <a:bodyPr/>
        <a:lstStyle/>
        <a:p>
          <a:pPr rtl="0"/>
          <a:r>
            <a:rPr lang="cs-CZ" dirty="0" smtClean="0"/>
            <a:t>kratší vzdálenost jít pěšky nebo jezdit na kole</a:t>
          </a:r>
          <a:endParaRPr lang="cs-CZ" dirty="0"/>
        </a:p>
      </dgm:t>
    </dgm:pt>
    <dgm:pt modelId="{1D924210-B50A-4068-9C53-189205107B0E}" type="parTrans" cxnId="{FA70EBD9-781C-4954-8C96-3978DCF8358E}">
      <dgm:prSet/>
      <dgm:spPr/>
      <dgm:t>
        <a:bodyPr/>
        <a:lstStyle/>
        <a:p>
          <a:endParaRPr lang="cs-CZ"/>
        </a:p>
      </dgm:t>
    </dgm:pt>
    <dgm:pt modelId="{DB71439E-CF8D-4A4D-96E4-6FB30A472C78}" type="sibTrans" cxnId="{FA70EBD9-781C-4954-8C96-3978DCF8358E}">
      <dgm:prSet/>
      <dgm:spPr/>
      <dgm:t>
        <a:bodyPr/>
        <a:lstStyle/>
        <a:p>
          <a:endParaRPr lang="cs-CZ"/>
        </a:p>
      </dgm:t>
    </dgm:pt>
    <dgm:pt modelId="{0CBC4C2E-43C6-4E2F-88AF-7D4FCB846252}" type="pres">
      <dgm:prSet presAssocID="{DD754EB1-E3DE-4AE3-996A-1A7B058DCAFA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15F8808-E4AC-4042-A6DD-38DC19CB872F}" type="pres">
      <dgm:prSet presAssocID="{DD754EB1-E3DE-4AE3-996A-1A7B058DCAFA}" presName="arrow" presStyleLbl="bgShp" presStyleIdx="0" presStyleCnt="1"/>
      <dgm:spPr/>
    </dgm:pt>
    <dgm:pt modelId="{0258AB30-F1A4-4EB6-A71E-89D33A1395A0}" type="pres">
      <dgm:prSet presAssocID="{DD754EB1-E3DE-4AE3-996A-1A7B058DCAFA}" presName="linearProcess" presStyleCnt="0"/>
      <dgm:spPr/>
    </dgm:pt>
    <dgm:pt modelId="{BEC2A74D-21EF-4352-B09A-018D990BCF80}" type="pres">
      <dgm:prSet presAssocID="{74FF1266-1B80-4FB6-A6A6-23D69355F941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191EAE-28F6-4736-8B48-C5E715955CC5}" type="pres">
      <dgm:prSet presAssocID="{99445A35-77F3-4A0A-BD56-134DA984F90C}" presName="sibTrans" presStyleCnt="0"/>
      <dgm:spPr/>
    </dgm:pt>
    <dgm:pt modelId="{15F670BC-FBDC-413A-AF35-42499BCA7D4A}" type="pres">
      <dgm:prSet presAssocID="{9B3C2127-402B-4770-92CD-EE2C282822C4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4E2C96-9AB5-4A2D-AC96-98FF0C006F40}" type="pres">
      <dgm:prSet presAssocID="{AD4B10A4-F65B-485D-8629-306EC743230A}" presName="sibTrans" presStyleCnt="0"/>
      <dgm:spPr/>
    </dgm:pt>
    <dgm:pt modelId="{91E46E4D-0210-446B-B6E8-DFF0DB418E45}" type="pres">
      <dgm:prSet presAssocID="{94AA3476-FAD0-4E5E-AE04-ADF9384CF30D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38D7FC-6ACC-4496-B01D-D4DFA6C545B1}" type="presOf" srcId="{74FF1266-1B80-4FB6-A6A6-23D69355F941}" destId="{BEC2A74D-21EF-4352-B09A-018D990BCF80}" srcOrd="0" destOrd="0" presId="urn:microsoft.com/office/officeart/2005/8/layout/hProcess9"/>
    <dgm:cxn modelId="{78E875A0-CEE2-4C1B-B3FE-8D69C2B97F51}" type="presOf" srcId="{DD754EB1-E3DE-4AE3-996A-1A7B058DCAFA}" destId="{0CBC4C2E-43C6-4E2F-88AF-7D4FCB846252}" srcOrd="0" destOrd="0" presId="urn:microsoft.com/office/officeart/2005/8/layout/hProcess9"/>
    <dgm:cxn modelId="{2825E04D-51BC-41C1-9B85-DF45AF8F27A4}" srcId="{DD754EB1-E3DE-4AE3-996A-1A7B058DCAFA}" destId="{9B3C2127-402B-4770-92CD-EE2C282822C4}" srcOrd="1" destOrd="0" parTransId="{EA9F176E-039F-4E13-B2F8-8053C990D4D3}" sibTransId="{AD4B10A4-F65B-485D-8629-306EC743230A}"/>
    <dgm:cxn modelId="{7F178C26-16F8-4036-808E-DE442003FBBE}" type="presOf" srcId="{9B3C2127-402B-4770-92CD-EE2C282822C4}" destId="{15F670BC-FBDC-413A-AF35-42499BCA7D4A}" srcOrd="0" destOrd="0" presId="urn:microsoft.com/office/officeart/2005/8/layout/hProcess9"/>
    <dgm:cxn modelId="{48F8F1C5-64F1-4F89-BEC3-3E9405D4E961}" srcId="{DD754EB1-E3DE-4AE3-996A-1A7B058DCAFA}" destId="{74FF1266-1B80-4FB6-A6A6-23D69355F941}" srcOrd="0" destOrd="0" parTransId="{DFF4EBFC-87BF-433D-BAFB-ECB846CBEDF6}" sibTransId="{99445A35-77F3-4A0A-BD56-134DA984F90C}"/>
    <dgm:cxn modelId="{FA70EBD9-781C-4954-8C96-3978DCF8358E}" srcId="{DD754EB1-E3DE-4AE3-996A-1A7B058DCAFA}" destId="{94AA3476-FAD0-4E5E-AE04-ADF9384CF30D}" srcOrd="2" destOrd="0" parTransId="{1D924210-B50A-4068-9C53-189205107B0E}" sibTransId="{DB71439E-CF8D-4A4D-96E4-6FB30A472C78}"/>
    <dgm:cxn modelId="{72F1DD4E-B1C3-47F3-96A2-8D506666CF57}" type="presOf" srcId="{94AA3476-FAD0-4E5E-AE04-ADF9384CF30D}" destId="{91E46E4D-0210-446B-B6E8-DFF0DB418E45}" srcOrd="0" destOrd="0" presId="urn:microsoft.com/office/officeart/2005/8/layout/hProcess9"/>
    <dgm:cxn modelId="{50C92474-10E0-4561-85EF-3669ACC9545E}" type="presParOf" srcId="{0CBC4C2E-43C6-4E2F-88AF-7D4FCB846252}" destId="{715F8808-E4AC-4042-A6DD-38DC19CB872F}" srcOrd="0" destOrd="0" presId="urn:microsoft.com/office/officeart/2005/8/layout/hProcess9"/>
    <dgm:cxn modelId="{627AB333-2A54-4CF8-BEEE-90A0E777E546}" type="presParOf" srcId="{0CBC4C2E-43C6-4E2F-88AF-7D4FCB846252}" destId="{0258AB30-F1A4-4EB6-A71E-89D33A1395A0}" srcOrd="1" destOrd="0" presId="urn:microsoft.com/office/officeart/2005/8/layout/hProcess9"/>
    <dgm:cxn modelId="{8DB7F3E9-3B81-4A7B-90A0-28AB1F44A453}" type="presParOf" srcId="{0258AB30-F1A4-4EB6-A71E-89D33A1395A0}" destId="{BEC2A74D-21EF-4352-B09A-018D990BCF80}" srcOrd="0" destOrd="0" presId="urn:microsoft.com/office/officeart/2005/8/layout/hProcess9"/>
    <dgm:cxn modelId="{66B0EF76-3E73-43A8-8101-45A739B970AD}" type="presParOf" srcId="{0258AB30-F1A4-4EB6-A71E-89D33A1395A0}" destId="{09191EAE-28F6-4736-8B48-C5E715955CC5}" srcOrd="1" destOrd="0" presId="urn:microsoft.com/office/officeart/2005/8/layout/hProcess9"/>
    <dgm:cxn modelId="{DDBB4136-318E-47AA-8902-CA41AFD0B48C}" type="presParOf" srcId="{0258AB30-F1A4-4EB6-A71E-89D33A1395A0}" destId="{15F670BC-FBDC-413A-AF35-42499BCA7D4A}" srcOrd="2" destOrd="0" presId="urn:microsoft.com/office/officeart/2005/8/layout/hProcess9"/>
    <dgm:cxn modelId="{6E253741-9E36-4116-ACE5-0DB33040E715}" type="presParOf" srcId="{0258AB30-F1A4-4EB6-A71E-89D33A1395A0}" destId="{534E2C96-9AB5-4A2D-AC96-98FF0C006F40}" srcOrd="3" destOrd="0" presId="urn:microsoft.com/office/officeart/2005/8/layout/hProcess9"/>
    <dgm:cxn modelId="{0351A310-CFA8-495C-8A77-C7E9155F8379}" type="presParOf" srcId="{0258AB30-F1A4-4EB6-A71E-89D33A1395A0}" destId="{91E46E4D-0210-446B-B6E8-DFF0DB418E45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342B08-B269-45C7-885F-6011A0523413}">
      <dsp:nvSpPr>
        <dsp:cNvPr id="0" name=""/>
        <dsp:cNvSpPr/>
      </dsp:nvSpPr>
      <dsp:spPr>
        <a:xfrm rot="10800000">
          <a:off x="2053972" y="0"/>
          <a:ext cx="5776722" cy="2395736"/>
        </a:xfrm>
        <a:prstGeom prst="homePlate">
          <a:avLst/>
        </a:prstGeom>
        <a:solidFill>
          <a:schemeClr val="accent6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6453" tIns="91440" rIns="170688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baseline="0" dirty="0" smtClean="0"/>
            <a:t>LIDSKÉ AKTIVITY A PROBLÉMY ŽIVOTNÍHO PROSTŘEDÍ</a:t>
          </a:r>
          <a:br>
            <a:rPr lang="cs-CZ" sz="2400" kern="1200" baseline="0" dirty="0" smtClean="0"/>
          </a:br>
          <a:r>
            <a:rPr lang="cs-CZ" sz="2400" kern="1200" baseline="0" dirty="0" smtClean="0"/>
            <a:t/>
          </a:r>
          <a:br>
            <a:rPr lang="cs-CZ" sz="2400" kern="1200" baseline="0" dirty="0" smtClean="0"/>
          </a:br>
          <a:r>
            <a:rPr lang="cs-CZ" sz="2400" kern="1200" baseline="0" dirty="0" smtClean="0"/>
            <a:t>ZEMĚDĚLSTVÍ A ŽIVOTNÍ PROSTŘEDÍ, EKOLOGIE ZEMĚDĚLSTVÍ, DOPRAVA  A ŽIVOTNÍ PROSTŘEDÍ</a:t>
          </a:r>
          <a:endParaRPr lang="cs-CZ" sz="2400" kern="1200" baseline="0" dirty="0"/>
        </a:p>
      </dsp:txBody>
      <dsp:txXfrm rot="10800000">
        <a:off x="2652906" y="0"/>
        <a:ext cx="5177788" cy="2395736"/>
      </dsp:txXfrm>
    </dsp:sp>
    <dsp:sp modelId="{E416AA41-4D3D-4696-BA00-8038245DD03C}">
      <dsp:nvSpPr>
        <dsp:cNvPr id="0" name=""/>
        <dsp:cNvSpPr/>
      </dsp:nvSpPr>
      <dsp:spPr>
        <a:xfrm>
          <a:off x="856104" y="0"/>
          <a:ext cx="2395736" cy="2395736"/>
        </a:xfrm>
        <a:prstGeom prst="ellipse">
          <a:avLst/>
        </a:prstGeom>
        <a:solidFill>
          <a:schemeClr val="accent6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632A6B-BE60-4CE5-A3A0-03E6707C9476}">
      <dsp:nvSpPr>
        <dsp:cNvPr id="0" name=""/>
        <dsp:cNvSpPr/>
      </dsp:nvSpPr>
      <dsp:spPr>
        <a:xfrm rot="10800000">
          <a:off x="1890932" y="9"/>
          <a:ext cx="5776722" cy="1699440"/>
        </a:xfrm>
        <a:prstGeom prst="homePlat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49406" tIns="106680" rIns="199136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Člověk lovec a sběrač se postupně začíná věnovat zemědělství. </a:t>
          </a:r>
        </a:p>
      </dsp:txBody>
      <dsp:txXfrm rot="10800000">
        <a:off x="2315792" y="9"/>
        <a:ext cx="5351862" cy="1699440"/>
      </dsp:txXfrm>
    </dsp:sp>
    <dsp:sp modelId="{822DCDA3-1A6A-450D-86C4-1CE4762A7719}">
      <dsp:nvSpPr>
        <dsp:cNvPr id="0" name=""/>
        <dsp:cNvSpPr/>
      </dsp:nvSpPr>
      <dsp:spPr>
        <a:xfrm>
          <a:off x="1030178" y="3883"/>
          <a:ext cx="1699440" cy="1699440"/>
        </a:xfrm>
        <a:prstGeom prst="ellipse">
          <a:avLst/>
        </a:prstGeom>
        <a:gradFill rotWithShape="0">
          <a:gsLst>
            <a:gs pos="0">
              <a:schemeClr val="accent6">
                <a:tint val="50000"/>
                <a:alpha val="9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6">
                <a:tint val="50000"/>
                <a:alpha val="9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6">
                <a:tint val="50000"/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6">
                <a:tint val="50000"/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6">
                <a:tint val="50000"/>
                <a:alpha val="9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6">
                <a:tint val="50000"/>
                <a:alpha val="9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5F8902A9-72D1-4DBA-85AD-670AB37B25BA}">
      <dsp:nvSpPr>
        <dsp:cNvPr id="0" name=""/>
        <dsp:cNvSpPr/>
      </dsp:nvSpPr>
      <dsp:spPr>
        <a:xfrm rot="10800000">
          <a:off x="1879899" y="2210619"/>
          <a:ext cx="5776722" cy="1699440"/>
        </a:xfrm>
        <a:prstGeom prst="homePlat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49406" tIns="106680" rIns="199136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Zemědělské hospodaření přináší člověku víc obživy, pro více lidí    člověk se usazuje, zakládá vesnice.</a:t>
          </a:r>
        </a:p>
      </dsp:txBody>
      <dsp:txXfrm rot="10800000">
        <a:off x="2304759" y="2210619"/>
        <a:ext cx="5351862" cy="1699440"/>
      </dsp:txXfrm>
    </dsp:sp>
    <dsp:sp modelId="{8BBC2901-F851-41FA-8F1A-7028CC92857E}">
      <dsp:nvSpPr>
        <dsp:cNvPr id="0" name=""/>
        <dsp:cNvSpPr/>
      </dsp:nvSpPr>
      <dsp:spPr>
        <a:xfrm>
          <a:off x="1030178" y="2210619"/>
          <a:ext cx="1699440" cy="1699440"/>
        </a:xfrm>
        <a:prstGeom prst="ellipse">
          <a:avLst/>
        </a:prstGeom>
        <a:gradFill rotWithShape="0">
          <a:gsLst>
            <a:gs pos="0">
              <a:schemeClr val="accent6">
                <a:tint val="50000"/>
                <a:alpha val="90000"/>
                <a:hueOff val="6997"/>
                <a:satOff val="-620"/>
                <a:lumOff val="7203"/>
                <a:alphaOff val="-20000"/>
                <a:tint val="75000"/>
                <a:shade val="85000"/>
                <a:satMod val="230000"/>
              </a:schemeClr>
            </a:gs>
            <a:gs pos="25000">
              <a:schemeClr val="accent6">
                <a:tint val="50000"/>
                <a:alpha val="90000"/>
                <a:hueOff val="6997"/>
                <a:satOff val="-620"/>
                <a:lumOff val="7203"/>
                <a:alphaOff val="-20000"/>
                <a:tint val="90000"/>
                <a:shade val="70000"/>
                <a:satMod val="220000"/>
              </a:schemeClr>
            </a:gs>
            <a:gs pos="50000">
              <a:schemeClr val="accent6">
                <a:tint val="50000"/>
                <a:alpha val="90000"/>
                <a:hueOff val="6997"/>
                <a:satOff val="-620"/>
                <a:lumOff val="7203"/>
                <a:alphaOff val="-20000"/>
                <a:tint val="90000"/>
                <a:shade val="58000"/>
                <a:satMod val="225000"/>
              </a:schemeClr>
            </a:gs>
            <a:gs pos="65000">
              <a:schemeClr val="accent6">
                <a:tint val="50000"/>
                <a:alpha val="90000"/>
                <a:hueOff val="6997"/>
                <a:satOff val="-620"/>
                <a:lumOff val="7203"/>
                <a:alphaOff val="-20000"/>
                <a:tint val="90000"/>
                <a:shade val="58000"/>
                <a:satMod val="225000"/>
              </a:schemeClr>
            </a:gs>
            <a:gs pos="80000">
              <a:schemeClr val="accent6">
                <a:tint val="50000"/>
                <a:alpha val="90000"/>
                <a:hueOff val="6997"/>
                <a:satOff val="-620"/>
                <a:lumOff val="7203"/>
                <a:alphaOff val="-20000"/>
                <a:tint val="90000"/>
                <a:shade val="69000"/>
                <a:satMod val="220000"/>
              </a:schemeClr>
            </a:gs>
            <a:gs pos="100000">
              <a:schemeClr val="accent6">
                <a:tint val="50000"/>
                <a:alpha val="90000"/>
                <a:hueOff val="6997"/>
                <a:satOff val="-620"/>
                <a:lumOff val="7203"/>
                <a:alphaOff val="-2000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30D52589-6E47-4959-96C4-2C06B89B1C99}">
      <dsp:nvSpPr>
        <dsp:cNvPr id="0" name=""/>
        <dsp:cNvSpPr/>
      </dsp:nvSpPr>
      <dsp:spPr>
        <a:xfrm rot="10800000">
          <a:off x="1890932" y="4421238"/>
          <a:ext cx="5776722" cy="1699440"/>
        </a:xfrm>
        <a:prstGeom prst="homePlat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49406" tIns="106680" rIns="199136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Původní les byl vykácen a vypálen     změna krajiny    vznik polí a pastvin.</a:t>
          </a:r>
        </a:p>
      </dsp:txBody>
      <dsp:txXfrm rot="10800000">
        <a:off x="2315792" y="4421238"/>
        <a:ext cx="5351862" cy="1699440"/>
      </dsp:txXfrm>
    </dsp:sp>
    <dsp:sp modelId="{DCCDC576-94F5-4C74-8429-8397E7BF29AB}">
      <dsp:nvSpPr>
        <dsp:cNvPr id="0" name=""/>
        <dsp:cNvSpPr/>
      </dsp:nvSpPr>
      <dsp:spPr>
        <a:xfrm>
          <a:off x="1030178" y="4417355"/>
          <a:ext cx="1699440" cy="1699440"/>
        </a:xfrm>
        <a:prstGeom prst="ellipse">
          <a:avLst/>
        </a:prstGeom>
        <a:gradFill rotWithShape="0">
          <a:gsLst>
            <a:gs pos="0">
              <a:schemeClr val="accent6">
                <a:tint val="50000"/>
                <a:alpha val="90000"/>
                <a:hueOff val="13995"/>
                <a:satOff val="-1241"/>
                <a:lumOff val="14407"/>
                <a:alphaOff val="-40000"/>
                <a:tint val="75000"/>
                <a:shade val="85000"/>
                <a:satMod val="230000"/>
              </a:schemeClr>
            </a:gs>
            <a:gs pos="25000">
              <a:schemeClr val="accent6">
                <a:tint val="50000"/>
                <a:alpha val="90000"/>
                <a:hueOff val="13995"/>
                <a:satOff val="-1241"/>
                <a:lumOff val="14407"/>
                <a:alphaOff val="-40000"/>
                <a:tint val="90000"/>
                <a:shade val="70000"/>
                <a:satMod val="220000"/>
              </a:schemeClr>
            </a:gs>
            <a:gs pos="50000">
              <a:schemeClr val="accent6">
                <a:tint val="50000"/>
                <a:alpha val="90000"/>
                <a:hueOff val="13995"/>
                <a:satOff val="-1241"/>
                <a:lumOff val="14407"/>
                <a:alphaOff val="-40000"/>
                <a:tint val="90000"/>
                <a:shade val="58000"/>
                <a:satMod val="225000"/>
              </a:schemeClr>
            </a:gs>
            <a:gs pos="65000">
              <a:schemeClr val="accent6">
                <a:tint val="50000"/>
                <a:alpha val="90000"/>
                <a:hueOff val="13995"/>
                <a:satOff val="-1241"/>
                <a:lumOff val="14407"/>
                <a:alphaOff val="-40000"/>
                <a:tint val="90000"/>
                <a:shade val="58000"/>
                <a:satMod val="225000"/>
              </a:schemeClr>
            </a:gs>
            <a:gs pos="80000">
              <a:schemeClr val="accent6">
                <a:tint val="50000"/>
                <a:alpha val="90000"/>
                <a:hueOff val="13995"/>
                <a:satOff val="-1241"/>
                <a:lumOff val="14407"/>
                <a:alphaOff val="-40000"/>
                <a:tint val="90000"/>
                <a:shade val="69000"/>
                <a:satMod val="220000"/>
              </a:schemeClr>
            </a:gs>
            <a:gs pos="100000">
              <a:schemeClr val="accent6">
                <a:tint val="50000"/>
                <a:alpha val="90000"/>
                <a:hueOff val="13995"/>
                <a:satOff val="-1241"/>
                <a:lumOff val="14407"/>
                <a:alphaOff val="-4000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D92216-DAE0-42B5-83BD-3BCF804B5E0F}">
      <dsp:nvSpPr>
        <dsp:cNvPr id="0" name=""/>
        <dsp:cNvSpPr/>
      </dsp:nvSpPr>
      <dsp:spPr>
        <a:xfrm>
          <a:off x="0" y="292746"/>
          <a:ext cx="8686800" cy="895050"/>
        </a:xfrm>
        <a:prstGeom prst="roundRect">
          <a:avLst/>
        </a:prstGeom>
        <a:solidFill>
          <a:schemeClr val="accent6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Zemědělství ohrožuje přírodní prostředí již od starověku       EROZE PŮDY (odplavení) VE STŘEDOMOŘÍ      způsobená vykácením lesů. </a:t>
          </a:r>
          <a:endParaRPr lang="cs-CZ" sz="1700" kern="1200" dirty="0"/>
        </a:p>
      </dsp:txBody>
      <dsp:txXfrm>
        <a:off x="43693" y="336439"/>
        <a:ext cx="8599414" cy="807664"/>
      </dsp:txXfrm>
    </dsp:sp>
    <dsp:sp modelId="{CB4C2F11-4722-45D3-B687-987BBF82D3D3}">
      <dsp:nvSpPr>
        <dsp:cNvPr id="0" name=""/>
        <dsp:cNvSpPr/>
      </dsp:nvSpPr>
      <dsp:spPr>
        <a:xfrm>
          <a:off x="0" y="1236757"/>
          <a:ext cx="8686800" cy="895050"/>
        </a:xfrm>
        <a:prstGeom prst="roundRect">
          <a:avLst/>
        </a:prstGeom>
        <a:solidFill>
          <a:schemeClr val="accent6">
            <a:shade val="50000"/>
            <a:hueOff val="91321"/>
            <a:satOff val="-10323"/>
            <a:lumOff val="1955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ZAVLAŽOVÁNÍ      nadměrné využívání vody z řek      může způsobit až vyschnutí řeky.</a:t>
          </a:r>
          <a:endParaRPr lang="cs-CZ" sz="1700" kern="1200" dirty="0"/>
        </a:p>
      </dsp:txBody>
      <dsp:txXfrm>
        <a:off x="43693" y="1280450"/>
        <a:ext cx="8599414" cy="807664"/>
      </dsp:txXfrm>
    </dsp:sp>
    <dsp:sp modelId="{C85E03C2-A3ED-45FD-A5EA-EA552F27FB63}">
      <dsp:nvSpPr>
        <dsp:cNvPr id="0" name=""/>
        <dsp:cNvSpPr/>
      </dsp:nvSpPr>
      <dsp:spPr>
        <a:xfrm>
          <a:off x="0" y="2180767"/>
          <a:ext cx="8686800" cy="895050"/>
        </a:xfrm>
        <a:prstGeom prst="roundRect">
          <a:avLst/>
        </a:prstGeom>
        <a:solidFill>
          <a:schemeClr val="accent6">
            <a:shade val="50000"/>
            <a:hueOff val="182643"/>
            <a:satOff val="-20646"/>
            <a:lumOff val="3911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POUŽÍVÁNÍ CHEM. PROSTŘEDKŮ      pesticidů      využívané k hubení škůdců       pesticidy se hromadí v tělech rostlin i živočichů      mohou způsobit jejich úhyn      potravním řetězcem se mohou dostat až do lidského organismu       zdravotní problémy.</a:t>
          </a:r>
          <a:endParaRPr lang="cs-CZ" sz="1700" kern="1200" dirty="0"/>
        </a:p>
      </dsp:txBody>
      <dsp:txXfrm>
        <a:off x="43693" y="2224460"/>
        <a:ext cx="8599414" cy="807664"/>
      </dsp:txXfrm>
    </dsp:sp>
    <dsp:sp modelId="{E4C05F6D-29E7-48A8-8F82-A220F47F3D2A}">
      <dsp:nvSpPr>
        <dsp:cNvPr id="0" name=""/>
        <dsp:cNvSpPr/>
      </dsp:nvSpPr>
      <dsp:spPr>
        <a:xfrm>
          <a:off x="0" y="3124777"/>
          <a:ext cx="8686800" cy="895050"/>
        </a:xfrm>
        <a:prstGeom prst="roundRect">
          <a:avLst/>
        </a:prstGeom>
        <a:solidFill>
          <a:schemeClr val="accent6">
            <a:shade val="50000"/>
            <a:hueOff val="182643"/>
            <a:satOff val="-20646"/>
            <a:lumOff val="3911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SKLENÍKOVÉ PLYNY       metan      se dostává do ovzduší při pěstování rýže a chovu hovězího dobytka.</a:t>
          </a:r>
          <a:endParaRPr lang="cs-CZ" sz="1700" kern="1200" dirty="0"/>
        </a:p>
      </dsp:txBody>
      <dsp:txXfrm>
        <a:off x="43693" y="3168470"/>
        <a:ext cx="8599414" cy="807664"/>
      </dsp:txXfrm>
    </dsp:sp>
    <dsp:sp modelId="{0E78BBEB-0C2F-4780-9F45-75973CC62F84}">
      <dsp:nvSpPr>
        <dsp:cNvPr id="0" name=""/>
        <dsp:cNvSpPr/>
      </dsp:nvSpPr>
      <dsp:spPr>
        <a:xfrm>
          <a:off x="0" y="4068787"/>
          <a:ext cx="8686800" cy="895050"/>
        </a:xfrm>
        <a:prstGeom prst="roundRect">
          <a:avLst/>
        </a:prstGeom>
        <a:solidFill>
          <a:schemeClr val="accent6">
            <a:shade val="50000"/>
            <a:hueOff val="91321"/>
            <a:satOff val="-10323"/>
            <a:lumOff val="1955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PĚSTOVÁNÍ ROSTLIN A CHOV ZVÍŘAT  	dovezených z jiných krajin, které mohou proniknout do volné krajiny     přemnožení králíků v Austrálii nebo koz na mnoha ostrovech. Pěstování kiwi mimo oblasti, kde roste přirozeně, způsobuje ohrožování místních dřevin.</a:t>
          </a:r>
          <a:endParaRPr lang="cs-CZ" sz="1700" kern="1200" dirty="0"/>
        </a:p>
      </dsp:txBody>
      <dsp:txXfrm>
        <a:off x="43693" y="4112480"/>
        <a:ext cx="8599414" cy="80766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39CCB8-5252-48BF-8982-01460CBC6397}">
      <dsp:nvSpPr>
        <dsp:cNvPr id="0" name=""/>
        <dsp:cNvSpPr/>
      </dsp:nvSpPr>
      <dsp:spPr>
        <a:xfrm>
          <a:off x="0" y="0"/>
          <a:ext cx="8686800" cy="476743"/>
        </a:xfrm>
        <a:prstGeom prst="roundRect">
          <a:avLst/>
        </a:prstGeom>
        <a:gradFill rotWithShape="0">
          <a:gsLst>
            <a:gs pos="0">
              <a:schemeClr val="accent6">
                <a:shade val="5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6">
                <a:shade val="5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6">
                <a:shade val="5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6">
                <a:shade val="5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6">
                <a:shade val="5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6">
                <a:shade val="5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u="sng" kern="1200" dirty="0" smtClean="0"/>
            <a:t>Nové a lepší přístupy k zemědělskému hospodaření</a:t>
          </a:r>
          <a:endParaRPr lang="cs-CZ" sz="2000" b="1" u="sng" kern="1200" dirty="0"/>
        </a:p>
      </dsp:txBody>
      <dsp:txXfrm>
        <a:off x="23273" y="23273"/>
        <a:ext cx="8640254" cy="430197"/>
      </dsp:txXfrm>
    </dsp:sp>
    <dsp:sp modelId="{84E767C4-55AC-4243-904C-53DD214F3060}">
      <dsp:nvSpPr>
        <dsp:cNvPr id="0" name=""/>
        <dsp:cNvSpPr/>
      </dsp:nvSpPr>
      <dsp:spPr>
        <a:xfrm>
          <a:off x="0" y="663307"/>
          <a:ext cx="8686800" cy="1054703"/>
        </a:xfrm>
        <a:prstGeom prst="roundRect">
          <a:avLst/>
        </a:prstGeom>
        <a:gradFill rotWithShape="0">
          <a:gsLst>
            <a:gs pos="0">
              <a:schemeClr val="accent6">
                <a:shade val="50000"/>
                <a:hueOff val="114152"/>
                <a:satOff val="-12904"/>
                <a:lumOff val="24448"/>
                <a:alphaOff val="0"/>
                <a:tint val="75000"/>
                <a:shade val="85000"/>
                <a:satMod val="230000"/>
              </a:schemeClr>
            </a:gs>
            <a:gs pos="25000">
              <a:schemeClr val="accent6">
                <a:shade val="50000"/>
                <a:hueOff val="114152"/>
                <a:satOff val="-12904"/>
                <a:lumOff val="24448"/>
                <a:alphaOff val="0"/>
                <a:tint val="90000"/>
                <a:shade val="70000"/>
                <a:satMod val="220000"/>
              </a:schemeClr>
            </a:gs>
            <a:gs pos="50000">
              <a:schemeClr val="accent6">
                <a:shade val="50000"/>
                <a:hueOff val="114152"/>
                <a:satOff val="-12904"/>
                <a:lumOff val="24448"/>
                <a:alphaOff val="0"/>
                <a:tint val="90000"/>
                <a:shade val="58000"/>
                <a:satMod val="225000"/>
              </a:schemeClr>
            </a:gs>
            <a:gs pos="65000">
              <a:schemeClr val="accent6">
                <a:shade val="50000"/>
                <a:hueOff val="114152"/>
                <a:satOff val="-12904"/>
                <a:lumOff val="24448"/>
                <a:alphaOff val="0"/>
                <a:tint val="90000"/>
                <a:shade val="58000"/>
                <a:satMod val="225000"/>
              </a:schemeClr>
            </a:gs>
            <a:gs pos="80000">
              <a:schemeClr val="accent6">
                <a:shade val="50000"/>
                <a:hueOff val="114152"/>
                <a:satOff val="-12904"/>
                <a:lumOff val="24448"/>
                <a:alphaOff val="0"/>
                <a:tint val="90000"/>
                <a:shade val="69000"/>
                <a:satMod val="220000"/>
              </a:schemeClr>
            </a:gs>
            <a:gs pos="100000">
              <a:schemeClr val="accent6">
                <a:shade val="50000"/>
                <a:hueOff val="114152"/>
                <a:satOff val="-12904"/>
                <a:lumOff val="24448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BIOZEMĚDĚLSTVÍ  nepoužívá chemické látky, snaží se o šetrnější přístup k místní půdě a krajině. Cílem je vypěstovat plodiny zdravé, chemicky neošetřené, aby se neničilo přírodní prostředí.</a:t>
          </a:r>
          <a:endParaRPr lang="cs-CZ" sz="2000" kern="1200" dirty="0"/>
        </a:p>
      </dsp:txBody>
      <dsp:txXfrm>
        <a:off x="51486" y="714793"/>
        <a:ext cx="8583828" cy="951731"/>
      </dsp:txXfrm>
    </dsp:sp>
    <dsp:sp modelId="{C0ADDC67-4E58-4799-9B89-B0810D565736}">
      <dsp:nvSpPr>
        <dsp:cNvPr id="0" name=""/>
        <dsp:cNvSpPr/>
      </dsp:nvSpPr>
      <dsp:spPr>
        <a:xfrm>
          <a:off x="0" y="1855457"/>
          <a:ext cx="8686800" cy="2799905"/>
        </a:xfrm>
        <a:prstGeom prst="roundRect">
          <a:avLst/>
        </a:prstGeom>
        <a:gradFill rotWithShape="0">
          <a:gsLst>
            <a:gs pos="0">
              <a:schemeClr val="accent6">
                <a:shade val="50000"/>
                <a:hueOff val="228303"/>
                <a:satOff val="-25807"/>
                <a:lumOff val="48897"/>
                <a:alphaOff val="0"/>
                <a:tint val="75000"/>
                <a:shade val="85000"/>
                <a:satMod val="230000"/>
              </a:schemeClr>
            </a:gs>
            <a:gs pos="25000">
              <a:schemeClr val="accent6">
                <a:shade val="50000"/>
                <a:hueOff val="228303"/>
                <a:satOff val="-25807"/>
                <a:lumOff val="48897"/>
                <a:alphaOff val="0"/>
                <a:tint val="90000"/>
                <a:shade val="70000"/>
                <a:satMod val="220000"/>
              </a:schemeClr>
            </a:gs>
            <a:gs pos="50000">
              <a:schemeClr val="accent6">
                <a:shade val="50000"/>
                <a:hueOff val="228303"/>
                <a:satOff val="-25807"/>
                <a:lumOff val="48897"/>
                <a:alphaOff val="0"/>
                <a:tint val="90000"/>
                <a:shade val="58000"/>
                <a:satMod val="225000"/>
              </a:schemeClr>
            </a:gs>
            <a:gs pos="65000">
              <a:schemeClr val="accent6">
                <a:shade val="50000"/>
                <a:hueOff val="228303"/>
                <a:satOff val="-25807"/>
                <a:lumOff val="48897"/>
                <a:alphaOff val="0"/>
                <a:tint val="90000"/>
                <a:shade val="58000"/>
                <a:satMod val="225000"/>
              </a:schemeClr>
            </a:gs>
            <a:gs pos="80000">
              <a:schemeClr val="accent6">
                <a:shade val="50000"/>
                <a:hueOff val="228303"/>
                <a:satOff val="-25807"/>
                <a:lumOff val="48897"/>
                <a:alphaOff val="0"/>
                <a:tint val="90000"/>
                <a:shade val="69000"/>
                <a:satMod val="220000"/>
              </a:schemeClr>
            </a:gs>
            <a:gs pos="100000">
              <a:schemeClr val="accent6">
                <a:shade val="50000"/>
                <a:hueOff val="228303"/>
                <a:satOff val="-25807"/>
                <a:lumOff val="48897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PERMAKULTURNÍ ZEMĚDĚLSTVÍ  plocha, kde se využívá </a:t>
          </a:r>
          <a:r>
            <a:rPr lang="cs-CZ" sz="2000" kern="1200" dirty="0" err="1" smtClean="0"/>
            <a:t>permakulturního</a:t>
          </a:r>
          <a:r>
            <a:rPr lang="cs-CZ" sz="2000" kern="1200" dirty="0" smtClean="0"/>
            <a:t> přístupu, připomíná zahradu nebo sad      nepoužívá se zde orba a plodiny se pěstují pohromadě.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BĚŽNÁ ZEMĚDĚLSKÁ PLOCHA         X              PERMAKULTURNÍ ZEMĚDĚLSTVÍ</a:t>
          </a:r>
          <a:endParaRPr lang="cs-CZ" sz="2000" kern="1200" dirty="0"/>
        </a:p>
      </dsp:txBody>
      <dsp:txXfrm>
        <a:off x="136680" y="1992137"/>
        <a:ext cx="8413440" cy="2526545"/>
      </dsp:txXfrm>
    </dsp:sp>
    <dsp:sp modelId="{EA7EACA4-7C72-44D9-9551-EA20E3C7334D}">
      <dsp:nvSpPr>
        <dsp:cNvPr id="0" name=""/>
        <dsp:cNvSpPr/>
      </dsp:nvSpPr>
      <dsp:spPr>
        <a:xfrm>
          <a:off x="0" y="4644635"/>
          <a:ext cx="8686800" cy="1208824"/>
        </a:xfrm>
        <a:prstGeom prst="roundRect">
          <a:avLst/>
        </a:prstGeom>
        <a:gradFill rotWithShape="0">
          <a:gsLst>
            <a:gs pos="0">
              <a:schemeClr val="accent6">
                <a:shade val="50000"/>
                <a:hueOff val="114152"/>
                <a:satOff val="-12904"/>
                <a:lumOff val="24448"/>
                <a:alphaOff val="0"/>
                <a:tint val="75000"/>
                <a:shade val="85000"/>
                <a:satMod val="230000"/>
              </a:schemeClr>
            </a:gs>
            <a:gs pos="25000">
              <a:schemeClr val="accent6">
                <a:shade val="50000"/>
                <a:hueOff val="114152"/>
                <a:satOff val="-12904"/>
                <a:lumOff val="24448"/>
                <a:alphaOff val="0"/>
                <a:tint val="90000"/>
                <a:shade val="70000"/>
                <a:satMod val="220000"/>
              </a:schemeClr>
            </a:gs>
            <a:gs pos="50000">
              <a:schemeClr val="accent6">
                <a:shade val="50000"/>
                <a:hueOff val="114152"/>
                <a:satOff val="-12904"/>
                <a:lumOff val="24448"/>
                <a:alphaOff val="0"/>
                <a:tint val="90000"/>
                <a:shade val="58000"/>
                <a:satMod val="225000"/>
              </a:schemeClr>
            </a:gs>
            <a:gs pos="65000">
              <a:schemeClr val="accent6">
                <a:shade val="50000"/>
                <a:hueOff val="114152"/>
                <a:satOff val="-12904"/>
                <a:lumOff val="24448"/>
                <a:alphaOff val="0"/>
                <a:tint val="90000"/>
                <a:shade val="58000"/>
                <a:satMod val="225000"/>
              </a:schemeClr>
            </a:gs>
            <a:gs pos="80000">
              <a:schemeClr val="accent6">
                <a:shade val="50000"/>
                <a:hueOff val="114152"/>
                <a:satOff val="-12904"/>
                <a:lumOff val="24448"/>
                <a:alphaOff val="0"/>
                <a:tint val="90000"/>
                <a:shade val="69000"/>
                <a:satMod val="220000"/>
              </a:schemeClr>
            </a:gs>
            <a:gs pos="100000">
              <a:schemeClr val="accent6">
                <a:shade val="50000"/>
                <a:hueOff val="114152"/>
                <a:satOff val="-12904"/>
                <a:lumOff val="24448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solidFill>
            <a:srgbClr val="7030A0"/>
          </a:solidFill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Pod ovocnými stromy rostou různé druhy zeleniny, obiloviny. Celý porost připomíná přirozený ekosystém       není potřeba tak velký vklad energie (práce člověka, strojů) a živin jako u běžných zemědělských ploch.</a:t>
          </a:r>
          <a:endParaRPr lang="cs-CZ" sz="2000" kern="1200" dirty="0"/>
        </a:p>
      </dsp:txBody>
      <dsp:txXfrm>
        <a:off x="59010" y="4703645"/>
        <a:ext cx="8568780" cy="109080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#2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4#1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6.5.2013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69" r:id="rId1"/>
    <p:sldLayoutId id="2147484970" r:id="rId2"/>
    <p:sldLayoutId id="2147484971" r:id="rId3"/>
    <p:sldLayoutId id="2147484972" r:id="rId4"/>
    <p:sldLayoutId id="2147484973" r:id="rId5"/>
    <p:sldLayoutId id="2147484974" r:id="rId6"/>
    <p:sldLayoutId id="2147484975" r:id="rId7"/>
    <p:sldLayoutId id="2147484976" r:id="rId8"/>
    <p:sldLayoutId id="2147484977" r:id="rId9"/>
    <p:sldLayoutId id="2147484978" r:id="rId10"/>
    <p:sldLayoutId id="2147484979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5.gi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10" Type="http://schemas.openxmlformats.org/officeDocument/2006/relationships/image" Target="../media/image8.jpe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9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diagramLayout" Target="../diagrams/layout6.xml"/><Relationship Id="rId7" Type="http://schemas.openxmlformats.org/officeDocument/2006/relationships/image" Target="../media/image13.jpe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13" Type="http://schemas.openxmlformats.org/officeDocument/2006/relationships/image" Target="../media/image21.wmf"/><Relationship Id="rId3" Type="http://schemas.openxmlformats.org/officeDocument/2006/relationships/diagramLayout" Target="../diagrams/layout7.xml"/><Relationship Id="rId7" Type="http://schemas.openxmlformats.org/officeDocument/2006/relationships/image" Target="../media/image15.wmf"/><Relationship Id="rId12" Type="http://schemas.openxmlformats.org/officeDocument/2006/relationships/image" Target="../media/image20.gif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11" Type="http://schemas.openxmlformats.org/officeDocument/2006/relationships/image" Target="../media/image19.wmf"/><Relationship Id="rId5" Type="http://schemas.openxmlformats.org/officeDocument/2006/relationships/diagramColors" Target="../diagrams/colors7.xml"/><Relationship Id="rId10" Type="http://schemas.openxmlformats.org/officeDocument/2006/relationships/image" Target="../media/image18.wmf"/><Relationship Id="rId4" Type="http://schemas.openxmlformats.org/officeDocument/2006/relationships/diagramQuickStyle" Target="../diagrams/quickStyle7.xml"/><Relationship Id="rId9" Type="http://schemas.openxmlformats.org/officeDocument/2006/relationships/image" Target="../media/image17.wmf"/><Relationship Id="rId1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hyperlink" Target="http://i.idnes.cz/11/062/cl5/MCE2dcde7_McP_024889.jpg" TargetMode="External"/><Relationship Id="rId7" Type="http://schemas.openxmlformats.org/officeDocument/2006/relationships/hyperlink" Target="http://itomat.com/admin/uploads/xage.cz/images/Nej/nejdrazsi%20katastrofy%20v%20dejinach/tanker1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krkonose-ubytovani.eu/uploads/dtaacccategory/350/51f80b8b4257864cf516ebd60e8c0b02fb245107.jpg" TargetMode="External"/><Relationship Id="rId5" Type="http://schemas.openxmlformats.org/officeDocument/2006/relationships/hyperlink" Target="http://www.csv-kolec.cz/data/images/18.jpg" TargetMode="External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  ENVIROMENTÁLNÍ VÝCHOVA	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LIDSKÉ AKTIVITY A PROBLÉMY ŽIVOTNÍHO PROSTŘEDÍ-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ZEMĚDĚLSTVÍ A ŽIVOTNÍ PROSTŘEDÍ, EKOLOGIE ZEMĚDĚLSTVÍ, DOPRAVA  A  ŽIVOTNÍ PROSTŘEDÍ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Monika Dvořáková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409679"/>
              </p:ext>
            </p:extLst>
          </p:nvPr>
        </p:nvGraphicFramePr>
        <p:xfrm>
          <a:off x="479617" y="1772816"/>
          <a:ext cx="8229600" cy="4533339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VY_32_INOVACE_31_EV_10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ENVIROMENTÁLNÍ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LIDSKÉ AKTIVITY A PROBLÉMY ŽIVOTNÍHO PROSTŘEDÍ –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zeměděl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. a živ.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prostř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., ekologie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zeměděl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., doprava a život. prostředí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Monika Dvořáková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problémy životního prostředí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Orientace v terminologii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ekologické zemědělství, vliv dopravy na životní prostředí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15.3.2013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23528" y="476672"/>
          <a:ext cx="8686800" cy="2395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7" name="Picture 3" descr="C:\Documents and Settings\Ondra\Local Settings\Temporary Internet Files\Content.IE5\E3XFQM78\MC90043768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331640" y="908720"/>
            <a:ext cx="1841500" cy="16065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86800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sz="22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548680"/>
          <a:ext cx="8686800" cy="6120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76200"/>
            <a:ext cx="6192688" cy="544488"/>
          </a:xfrm>
        </p:spPr>
        <p:txBody>
          <a:bodyPr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OBDOBÍ VZNIKU A ROZVOJE ZEMĚDĚLSTVÍ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Documents and Settings\Ondra\Local Settings\Temporary Internet Files\Content.IE5\3DQM1X5J\MM910001118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75656" y="692696"/>
            <a:ext cx="1440160" cy="1512168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2051" name="Picture 3" descr="C:\Documents and Settings\Ondra\Local Settings\Temporary Internet Files\Content.IE5\E3XFQM78\MP90044829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24328" y="458000"/>
            <a:ext cx="1619672" cy="1784590"/>
          </a:xfrm>
          <a:prstGeom prst="rect">
            <a:avLst/>
          </a:prstGeom>
          <a:noFill/>
        </p:spPr>
      </p:pic>
      <p:pic>
        <p:nvPicPr>
          <p:cNvPr id="2054" name="Picture 6" descr="C:\Documents and Settings\Ondra\Local Settings\Temporary Internet Files\Content.IE5\X8ORGK0F\MP900149106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331640" y="2852936"/>
            <a:ext cx="1656184" cy="1656184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2056" name="Picture 8" descr="C:\Documents and Settings\Ondra\Local Settings\Temporary Internet Files\Content.IE5\E3XFQM78\MP900185232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331640" y="4941168"/>
            <a:ext cx="1656184" cy="1651248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8" name="Šipka doprava 17"/>
          <p:cNvSpPr/>
          <p:nvPr/>
        </p:nvSpPr>
        <p:spPr>
          <a:xfrm>
            <a:off x="4644008" y="3717032"/>
            <a:ext cx="216024" cy="117727"/>
          </a:xfrm>
          <a:prstGeom prst="righ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5004048" y="5733256"/>
            <a:ext cx="216024" cy="117727"/>
          </a:xfrm>
          <a:prstGeom prst="righ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3707904" y="6093296"/>
            <a:ext cx="288032" cy="117727"/>
          </a:xfrm>
          <a:prstGeom prst="righ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37951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Ohrožování přírodního prostředí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052736"/>
          <a:ext cx="8686800" cy="5256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5508104" y="1628800"/>
            <a:ext cx="216024" cy="72008"/>
          </a:xfrm>
          <a:prstGeom prst="rightArrow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1691680" y="1844824"/>
            <a:ext cx="216024" cy="72008"/>
          </a:xfrm>
          <a:prstGeom prst="rightArrow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1691680" y="2636912"/>
            <a:ext cx="216024" cy="11772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4788024" y="2636912"/>
            <a:ext cx="216024" cy="14401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3419872" y="3356992"/>
            <a:ext cx="216024" cy="144016"/>
          </a:xfrm>
          <a:prstGeom prst="righ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4572000" y="3356992"/>
            <a:ext cx="216024" cy="144016"/>
          </a:xfrm>
          <a:prstGeom prst="righ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7380312" y="3356992"/>
            <a:ext cx="216024" cy="144016"/>
          </a:xfrm>
          <a:prstGeom prst="righ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3563888" y="3573016"/>
            <a:ext cx="216024" cy="144016"/>
          </a:xfrm>
          <a:prstGeom prst="righ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6372200" y="3573016"/>
            <a:ext cx="216024" cy="144016"/>
          </a:xfrm>
          <a:prstGeom prst="righ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4139952" y="3789040"/>
            <a:ext cx="216024" cy="144016"/>
          </a:xfrm>
          <a:prstGeom prst="righ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Šipka doprava 15"/>
          <p:cNvSpPr/>
          <p:nvPr/>
        </p:nvSpPr>
        <p:spPr>
          <a:xfrm>
            <a:off x="2267744" y="4437112"/>
            <a:ext cx="216024" cy="144016"/>
          </a:xfrm>
          <a:prstGeom prst="right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3203848" y="4437112"/>
            <a:ext cx="216024" cy="144016"/>
          </a:xfrm>
          <a:prstGeom prst="right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3779912" y="5301208"/>
            <a:ext cx="288032" cy="144016"/>
          </a:xfrm>
          <a:prstGeom prst="righ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1835696" y="5517232"/>
            <a:ext cx="216024" cy="144016"/>
          </a:xfrm>
          <a:prstGeom prst="righ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ekologické zemědělství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764704"/>
          <a:ext cx="8686800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4" name="Picture 2" descr="C:\Documents and Settings\Ondra\Local Settings\Temporary Internet Files\Content.IE5\W0DRLASM\MP90018523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43608" y="4005064"/>
            <a:ext cx="2304256" cy="1440160"/>
          </a:xfrm>
          <a:prstGeom prst="rect">
            <a:avLst/>
          </a:prstGeom>
          <a:noFill/>
        </p:spPr>
      </p:pic>
      <p:pic>
        <p:nvPicPr>
          <p:cNvPr id="7" name="Obrázek 6" descr="MCE2dcde7_McP_024889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012160" y="4005064"/>
            <a:ext cx="2332388" cy="1403598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3851920" y="5949280"/>
            <a:ext cx="216024" cy="144016"/>
          </a:xfrm>
          <a:prstGeom prst="righ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4644008" y="3140968"/>
            <a:ext cx="216024" cy="144016"/>
          </a:xfrm>
          <a:prstGeom prst="righ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ekologické zemědělství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692696"/>
          <a:ext cx="8686800" cy="60413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3851920" y="1412776"/>
            <a:ext cx="216024" cy="144016"/>
          </a:xfrm>
          <a:prstGeom prst="rightArrow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6300192" y="1412776"/>
            <a:ext cx="216024" cy="144016"/>
          </a:xfrm>
          <a:prstGeom prst="rightArrow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6516216" y="2276872"/>
            <a:ext cx="288032" cy="144016"/>
          </a:xfrm>
          <a:prstGeom prst="rightArrow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5364088" y="4149080"/>
            <a:ext cx="216024" cy="144016"/>
          </a:xfrm>
          <a:prstGeom prst="righ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3995936" y="5013176"/>
            <a:ext cx="288032" cy="216024"/>
          </a:xfrm>
          <a:prstGeom prst="righ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72008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doprava a životní prostředí</a:t>
            </a:r>
            <a:endParaRPr lang="cs-CZ" sz="32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764704"/>
          <a:ext cx="8686800" cy="6093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2915816" y="3861048"/>
            <a:ext cx="1440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2771800" y="3573016"/>
            <a:ext cx="1440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5" name="Picture 9" descr="C:\Documents and Settings\Ondra\Local Settings\Temporary Internet Files\Content.IE5\E3XFQM78\MP90040145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2636912"/>
            <a:ext cx="1194341" cy="795916"/>
          </a:xfrm>
          <a:prstGeom prst="rect">
            <a:avLst/>
          </a:prstGeom>
          <a:noFill/>
        </p:spPr>
      </p:pic>
      <p:pic>
        <p:nvPicPr>
          <p:cNvPr id="16" name="Obrázek 15" descr="tanker1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868144" y="3429000"/>
            <a:ext cx="1223964" cy="832296"/>
          </a:xfrm>
          <a:prstGeom prst="rect">
            <a:avLst/>
          </a:prstGeom>
        </p:spPr>
      </p:pic>
      <p:sp>
        <p:nvSpPr>
          <p:cNvPr id="17" name="Šipka doprava 16"/>
          <p:cNvSpPr/>
          <p:nvPr/>
        </p:nvSpPr>
        <p:spPr>
          <a:xfrm>
            <a:off x="3563888" y="3573016"/>
            <a:ext cx="1440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95536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NEGATIVNÍ</a:t>
            </a:r>
            <a:r>
              <a:rPr lang="cs-CZ" sz="2000" dirty="0" smtClean="0"/>
              <a:t> </a:t>
            </a:r>
            <a:r>
              <a:rPr lang="cs-CZ" sz="3200" dirty="0" smtClean="0"/>
              <a:t>VLIV DOPRAVY NA ŽIVOTNÍ PROSTŘEDÍ</a:t>
            </a:r>
            <a:endParaRPr lang="cs-CZ" sz="32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251520" y="1052736"/>
          <a:ext cx="8686800" cy="561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148" name="Picture 4" descr="C:\Documents and Settings\Ondra\Local Settings\Temporary Internet Files\Content.IE5\E3XFQM78\MC90023347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03848" y="4653136"/>
            <a:ext cx="1508449" cy="476672"/>
          </a:xfrm>
          <a:prstGeom prst="rect">
            <a:avLst/>
          </a:prstGeom>
          <a:noFill/>
        </p:spPr>
      </p:pic>
      <p:pic>
        <p:nvPicPr>
          <p:cNvPr id="6152" name="Picture 8" descr="C:\Documents and Settings\Ondra\Local Settings\Temporary Internet Files\Content.IE5\W0DRLASM\MC90022804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03848" y="2492896"/>
            <a:ext cx="823874" cy="698602"/>
          </a:xfrm>
          <a:prstGeom prst="rect">
            <a:avLst/>
          </a:prstGeom>
          <a:noFill/>
        </p:spPr>
      </p:pic>
      <p:pic>
        <p:nvPicPr>
          <p:cNvPr id="6153" name="Picture 9" descr="C:\Documents and Settings\Ondra\Local Settings\Temporary Internet Files\Content.IE5\X8ORGK0F\MC90028734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067944" y="2564904"/>
            <a:ext cx="1980590" cy="639608"/>
          </a:xfrm>
          <a:prstGeom prst="rect">
            <a:avLst/>
          </a:prstGeom>
          <a:noFill/>
        </p:spPr>
      </p:pic>
      <p:pic>
        <p:nvPicPr>
          <p:cNvPr id="6154" name="Picture 10" descr="C:\Documents and Settings\Ondra\Local Settings\Temporary Internet Files\Content.IE5\3DQM1X5J\MC90043793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372200" y="4077072"/>
            <a:ext cx="667260" cy="1021383"/>
          </a:xfrm>
          <a:prstGeom prst="rect">
            <a:avLst/>
          </a:prstGeom>
          <a:noFill/>
        </p:spPr>
      </p:pic>
      <p:pic>
        <p:nvPicPr>
          <p:cNvPr id="6155" name="Picture 11" descr="C:\Documents and Settings\Ondra\Local Settings\Temporary Internet Files\Content.IE5\E3XFQM78\MC900437940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8244408" y="2636912"/>
            <a:ext cx="651041" cy="844997"/>
          </a:xfrm>
          <a:prstGeom prst="rect">
            <a:avLst/>
          </a:prstGeom>
          <a:noFill/>
        </p:spPr>
      </p:pic>
      <p:pic>
        <p:nvPicPr>
          <p:cNvPr id="6156" name="Picture 12" descr="C:\Documents and Settings\Ondra\Local Settings\Temporary Internet Files\Content.IE5\X8ORGK0F\MM910001141[1].gif"/>
          <p:cNvPicPr>
            <a:picLocks noChangeAspect="1" noChangeArrowheads="1" noCrop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956376" y="4293096"/>
            <a:ext cx="648072" cy="729081"/>
          </a:xfrm>
          <a:prstGeom prst="rect">
            <a:avLst/>
          </a:prstGeom>
          <a:noFill/>
        </p:spPr>
      </p:pic>
      <p:pic>
        <p:nvPicPr>
          <p:cNvPr id="6158" name="Picture 14" descr="C:\Documents and Settings\Ondra\Local Settings\Temporary Internet Files\Content.IE5\W0DRLASM\MC900344391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32040" y="4357555"/>
            <a:ext cx="987272" cy="883772"/>
          </a:xfrm>
          <a:prstGeom prst="rect">
            <a:avLst/>
          </a:prstGeom>
          <a:noFill/>
        </p:spPr>
      </p:pic>
      <p:pic>
        <p:nvPicPr>
          <p:cNvPr id="6159" name="Picture 15" descr="C:\Documents and Settings\Ondra\Local Settings\Temporary Internet Files\Content.IE5\W0DRLASM\MP900406714[1]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372200" y="2780928"/>
            <a:ext cx="464547" cy="6964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04664"/>
            <a:ext cx="7704856" cy="5976664"/>
          </a:xfrm>
        </p:spPr>
        <p:txBody>
          <a:bodyPr>
            <a:normAutofit/>
          </a:bodyPr>
          <a:lstStyle/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http://i.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idnes.cz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/11/062/cl5/MCE2dcde7_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McP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_024889.jpg</a:t>
            </a:r>
            <a:endParaRPr lang="cs-CZ" sz="12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http://office.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microsoft.com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 </a:t>
            </a:r>
            <a:endParaRPr lang="cs-CZ" sz="12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http://www.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csv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-kolec.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cz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/data/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images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/18.jpg</a:t>
            </a:r>
            <a:endParaRPr lang="cs-CZ" sz="12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http://www.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krkonose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-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ubytovani.eu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/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uploads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/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dtaacccategory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/350/51f80b8b4257864cf516ebd60e8c0b02fb245107.jpg</a:t>
            </a:r>
            <a:endParaRPr lang="cs-CZ" sz="12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http://itomat.com/admin/uploads/xage.cz/images/Nej/nejdrazsi%20katastrofy%20v%20dejinach/tanker1.jpg</a:t>
            </a:r>
            <a:endParaRPr lang="cs-CZ" sz="12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2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2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492875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63688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1462</TotalTime>
  <Words>713</Words>
  <Application>Microsoft Office PowerPoint</Application>
  <PresentationFormat>Předvádění na obrazovce (4:3)</PresentationFormat>
  <Paragraphs>95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   ENVIROMENTÁLNÍ VÝCHOVA  LIDSKÉ AKTIVITY A PROBLÉMY ŽIVOTNÍHO PROSTŘEDÍ-  ZEMĚDĚLSTVÍ A ŽIVOTNÍ PROSTŘEDÍ, EKOLOGIE ZEMĚDĚLSTVÍ, DOPRAVA  A  ŽIVOTNÍ PROSTŘEDÍ</vt:lpstr>
      <vt:lpstr>Prezentace aplikace PowerPoint</vt:lpstr>
      <vt:lpstr>Prezentace aplikace PowerPoint</vt:lpstr>
      <vt:lpstr>  </vt:lpstr>
      <vt:lpstr>Ohrožování přírodního prostředí</vt:lpstr>
      <vt:lpstr>ekologické zemědělství</vt:lpstr>
      <vt:lpstr>ekologické zemědělství</vt:lpstr>
      <vt:lpstr>doprava a životní prostředí</vt:lpstr>
      <vt:lpstr>NEGATIVNÍ VLIV DOPRAVY NA ŽIVOTNÍ PROSTŘEDÍ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Eva Franzová</cp:lastModifiedBy>
  <cp:revision>168</cp:revision>
  <dcterms:created xsi:type="dcterms:W3CDTF">2012-06-27T08:54:30Z</dcterms:created>
  <dcterms:modified xsi:type="dcterms:W3CDTF">2013-05-06T06:23:52Z</dcterms:modified>
</cp:coreProperties>
</file>