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9" r:id="rId3"/>
    <p:sldId id="256" r:id="rId4"/>
    <p:sldId id="261" r:id="rId5"/>
    <p:sldId id="262" r:id="rId6"/>
    <p:sldId id="263" r:id="rId7"/>
    <p:sldId id="264" r:id="rId8"/>
    <p:sldId id="265" r:id="rId9"/>
    <p:sldId id="257" r:id="rId10"/>
    <p:sldId id="267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8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B26CBC-3AC6-4148-85E5-8268403E2294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500034" y="357166"/>
          <a:ext cx="7929564" cy="4236343"/>
        </p:xfrm>
        <a:graphic>
          <a:graphicData uri="http://schemas.openxmlformats.org/drawingml/2006/table">
            <a:tbl>
              <a:tblPr/>
              <a:tblGrid>
                <a:gridCol w="4144516"/>
                <a:gridCol w="3785048"/>
              </a:tblGrid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školy:    Základní škola Pomezí, okres Svitavy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Autor: Jiří Svoboda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Název: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 32_INOVACE_0709_Jezera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780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Téma: Jezera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projektu: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CZ.1.07/1.4.00/21.3496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 10. 9. 2012 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ověření</a:t>
                      </a: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:  10. 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1. 2013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97021" y="5186064"/>
            <a:ext cx="628173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28670"/>
            <a:ext cx="9144000" cy="5929330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b="1" dirty="0" smtClean="0"/>
              <a:t>Anotace :</a:t>
            </a:r>
          </a:p>
          <a:p>
            <a:pPr>
              <a:buNone/>
            </a:pPr>
            <a:r>
              <a:rPr lang="cs-CZ" b="1" dirty="0" smtClean="0"/>
              <a:t>Vkladatel :  Jiří Svoboda </a:t>
            </a:r>
          </a:p>
          <a:p>
            <a:pPr>
              <a:buNone/>
            </a:pPr>
            <a:r>
              <a:rPr lang="cs-CZ" b="1" dirty="0" smtClean="0"/>
              <a:t>Formát :   Prezentace Microsoft Office </a:t>
            </a:r>
            <a:r>
              <a:rPr lang="cs-CZ" b="1" dirty="0" err="1" smtClean="0"/>
              <a:t>Powerpoint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Výuková prezentace inovativně seznamuje žáky se základními informacemi o jezerech na planetě Zemi.</a:t>
            </a:r>
          </a:p>
          <a:p>
            <a:pPr>
              <a:buNone/>
            </a:pPr>
            <a:r>
              <a:rPr lang="cs-CZ" b="1" dirty="0" smtClean="0"/>
              <a:t>Názorným zpracováním motivuje a aktivizuje žáky. </a:t>
            </a:r>
          </a:p>
          <a:p>
            <a:pPr>
              <a:buNone/>
            </a:pPr>
            <a:r>
              <a:rPr lang="cs-CZ" b="1" dirty="0" smtClean="0"/>
              <a:t>Poznatky z ověřování :  obrazový materiál žákům velmi pomáhá k pochopení  probíraného učiva</a:t>
            </a:r>
          </a:p>
          <a:p>
            <a:pPr>
              <a:buNone/>
            </a:pPr>
            <a:r>
              <a:rPr lang="cs-CZ" b="1" dirty="0" smtClean="0"/>
              <a:t>Způsob použití :  datový projektor, interaktivní tabule (plátno) a osobní počítač </a:t>
            </a:r>
          </a:p>
          <a:p>
            <a:pPr>
              <a:buNone/>
            </a:pPr>
            <a:r>
              <a:rPr lang="cs-CZ" b="1" dirty="0" smtClean="0"/>
              <a:t>Ovládání : kliknutím dojde k animaci textu a obrázků</a:t>
            </a:r>
          </a:p>
          <a:p>
            <a:pPr>
              <a:buNone/>
            </a:pPr>
            <a:r>
              <a:rPr lang="cs-CZ" b="1" dirty="0" smtClean="0"/>
              <a:t>Zařazení  :  Základní vzdělávání druhý stupeň » Člověk a příroda – zeměpis  6. ročníku.</a:t>
            </a:r>
          </a:p>
          <a:p>
            <a:pPr>
              <a:buNone/>
            </a:pPr>
            <a:r>
              <a:rPr lang="cs-CZ" b="1" dirty="0" smtClean="0"/>
              <a:t> Šablona EU peníze školám ZŠ </a:t>
            </a:r>
            <a:r>
              <a:rPr lang="cs-CZ" b="1" smtClean="0"/>
              <a:t>» III/2 Výuka prostřednictvím ICT</a:t>
            </a:r>
            <a:endParaRPr lang="cs-CZ" b="1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accent2">
                    <a:lumMod val="50000"/>
                  </a:schemeClr>
                </a:solidFill>
              </a:rPr>
              <a:t>JEZERA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 descr="Soubor:Isoledibrissag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857288" y="0"/>
            <a:ext cx="10332203" cy="6858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Nejhlubší jezero - BAJKAL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 descr="Soubor:Baikal-S199816204480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500098" y="1285860"/>
            <a:ext cx="10475623" cy="55721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Největší jezero – KASPICKÉ MOŘE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9458" name="Picture 2" descr="Soubor:Caspian Sea from orbi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6200000">
            <a:off x="976989" y="-1166111"/>
            <a:ext cx="7190022" cy="9144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Sopečné jezero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482" name="Picture 2" descr="Soubor:MountKaguyak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" y="1"/>
            <a:ext cx="10103867" cy="6858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2984"/>
          </a:xfrm>
        </p:spPr>
        <p:txBody>
          <a:bodyPr/>
          <a:lstStyle/>
          <a:p>
            <a:r>
              <a:rPr lang="cs-CZ" b="1" u="sng" dirty="0" smtClean="0"/>
              <a:t>Ledovcové jezero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1506" name="Picture 2" descr="Soubor:Cavell Glacier with Crevices and Annual Ring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" y="0"/>
            <a:ext cx="10332203" cy="6858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Černé jezero na Šumavě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2530" name="Picture 2" descr="Soubor:&amp;Ccaron;erné jezero zabírané z karové st&amp;ecaron;n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-3071858"/>
            <a:ext cx="8001056" cy="106680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8586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ZÁKLADNÍ INFORMACE </a:t>
            </a:r>
            <a:b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K ZAPAMATOVÁNÍ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357298"/>
            <a:ext cx="9144000" cy="5500702"/>
          </a:xfrm>
        </p:spPr>
        <p:txBody>
          <a:bodyPr/>
          <a:lstStyle/>
          <a:p>
            <a:r>
              <a:rPr lang="cs-CZ" dirty="0" smtClean="0"/>
              <a:t>JEZERA JSOU VODNÍ PLOCHY VYTVOŘENÉ PŘÍRODOU;</a:t>
            </a:r>
          </a:p>
          <a:p>
            <a:r>
              <a:rPr lang="cs-CZ" dirty="0" smtClean="0"/>
              <a:t>JSOU NAPÁJENY POVRCHOVOU, PODZEMNÍ NEBO SRÁŽKOVOU VODOU;</a:t>
            </a:r>
          </a:p>
          <a:p>
            <a:r>
              <a:rPr lang="cs-CZ" dirty="0" smtClean="0"/>
              <a:t>NEJSOU SPOJENÁ S OCEÁNEM;</a:t>
            </a:r>
          </a:p>
          <a:p>
            <a:r>
              <a:rPr lang="cs-CZ" dirty="0" smtClean="0"/>
              <a:t>NEJHLUBŠÍM JEZEREM JE JEZERO BAJKAL;</a:t>
            </a:r>
          </a:p>
          <a:p>
            <a:r>
              <a:rPr lang="cs-CZ" dirty="0" smtClean="0"/>
              <a:t>NEJVĚTŠÍM JEZEREM JE KASPICKÉ MOŘE;	</a:t>
            </a:r>
          </a:p>
          <a:p>
            <a:r>
              <a:rPr lang="cs-CZ" dirty="0" smtClean="0"/>
              <a:t>LEDOVCOVÁ  JEZERA V </a:t>
            </a:r>
            <a:r>
              <a:rPr lang="cs-CZ" dirty="0" smtClean="0"/>
              <a:t>ČR: </a:t>
            </a:r>
            <a:r>
              <a:rPr lang="cs-CZ" dirty="0" smtClean="0"/>
              <a:t>ČERNÉ, ČERTOVO, PLEŠNÉ, PRÁŠILSKÉ, LAKA – NACHÁZEJÍ SE </a:t>
            </a:r>
            <a:r>
              <a:rPr lang="cs-CZ" dirty="0" smtClean="0"/>
              <a:t>                      NA </a:t>
            </a:r>
            <a:r>
              <a:rPr lang="cs-CZ" dirty="0" smtClean="0"/>
              <a:t>ŠUMAVĚ.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857232"/>
            <a:ext cx="8715436" cy="5786478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OTÁZKA </a:t>
            </a:r>
          </a:p>
          <a:p>
            <a:pPr marL="514350" indent="-514350">
              <a:buNone/>
            </a:pPr>
            <a:r>
              <a:rPr lang="cs-CZ" dirty="0" smtClean="0"/>
              <a:t>JAK VZNIKLA JEZERA ?</a:t>
            </a:r>
          </a:p>
          <a:p>
            <a:pPr marL="514350" indent="-514350">
              <a:buNone/>
            </a:pPr>
            <a:r>
              <a:rPr lang="cs-CZ" dirty="0" smtClean="0"/>
              <a:t>ODPOVĚĎ :</a:t>
            </a:r>
          </a:p>
          <a:p>
            <a:pPr marL="514350" indent="-514350">
              <a:buNone/>
            </a:pPr>
            <a:r>
              <a:rPr lang="cs-CZ" dirty="0" smtClean="0"/>
              <a:t>JEZERA JSOU  VYTVOŘENÁ PŘÍRODOU</a:t>
            </a: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Font typeface="+mj-lt"/>
              <a:buAutoNum type="arabicPeriod" startAt="2"/>
            </a:pPr>
            <a:r>
              <a:rPr lang="cs-CZ" dirty="0" smtClean="0"/>
              <a:t>OTÁZKA </a:t>
            </a:r>
          </a:p>
          <a:p>
            <a:pPr marL="514350" indent="-514350">
              <a:buNone/>
            </a:pPr>
            <a:r>
              <a:rPr lang="cs-CZ" dirty="0" smtClean="0"/>
              <a:t>KTERÉ JEZERO JE NEJHLUBŠÍM JEZEREM NA ZEMI?</a:t>
            </a:r>
          </a:p>
          <a:p>
            <a:pPr marL="514350" indent="-514350">
              <a:buNone/>
            </a:pPr>
            <a:r>
              <a:rPr lang="cs-CZ" dirty="0" smtClean="0"/>
              <a:t>ODPOVĚĎ :</a:t>
            </a:r>
          </a:p>
          <a:p>
            <a:pPr marL="514350" indent="-514350">
              <a:buNone/>
            </a:pPr>
            <a:r>
              <a:rPr lang="cs-CZ" dirty="0" smtClean="0"/>
              <a:t>JEZERO BAJKAL JE NEJHLUBŠÍM JEZEREM NA ZEMI</a:t>
            </a:r>
          </a:p>
          <a:p>
            <a:pPr marL="514350" indent="-514350">
              <a:buNone/>
            </a:pP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14282" y="2643182"/>
            <a:ext cx="8215370" cy="571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85720" y="5572140"/>
            <a:ext cx="8215370" cy="571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000108"/>
            <a:ext cx="9144000" cy="5857892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ACP.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10.9.2012]. Dostupný na WWW: http://cs.wikipedia.org/wiki/Soubor:Isoledibrissago.jpg</a:t>
            </a:r>
          </a:p>
          <a:p>
            <a:r>
              <a:rPr lang="cs-CZ" dirty="0" smtClean="0"/>
              <a:t>PROVIDED BY THE SEAWIFS PROJECT, NASA/GODDARD SPACE FLIGHT CENTER, AND ORBIMAGE.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10.9.2012]. Dostupný na WWW: http://cs.wikipedia.org/wiki/Soubor:Baikal-S1998162044804.jpg </a:t>
            </a:r>
          </a:p>
          <a:p>
            <a:r>
              <a:rPr lang="cs-CZ" dirty="0" smtClean="0"/>
              <a:t>EFF SCHMALTZ, MODIS RAPID RESPONSE TEAM, NASA/GSFC.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10.9.2012]. Dostupný na WWW: http://cs.wikipedia.org/wiki/Soubor:Caspian_Sea_from_orbit.jpg </a:t>
            </a:r>
          </a:p>
          <a:p>
            <a:r>
              <a:rPr lang="cs-CZ" dirty="0" smtClean="0"/>
              <a:t> NEZNÁMÝ.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10.9.2012]. Dostupný na WWW: http://cs.wikipedia.org/wiki/Soubor:MountKaguyak.jpg </a:t>
            </a:r>
          </a:p>
          <a:p>
            <a:r>
              <a:rPr lang="cs-CZ" dirty="0" smtClean="0"/>
              <a:t>WING-CHI POON.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10.9.2012]. Dostupný na WWW: http://cs.wikipedia.org/wiki/Soubor:Cavell_Glacier_with_Crevices_and_Annual_Rings.jpg </a:t>
            </a:r>
          </a:p>
          <a:p>
            <a:r>
              <a:rPr lang="cs-CZ" dirty="0" smtClean="0"/>
              <a:t>MGR. ZDENĚK KUBEŠ.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</a:t>
            </a:r>
            <a:r>
              <a:rPr lang="cs-CZ" smtClean="0"/>
              <a:t>10.9.2012</a:t>
            </a:r>
            <a:r>
              <a:rPr lang="cs-CZ" dirty="0" smtClean="0"/>
              <a:t>]. Dostupný na WWW: http://cs.wikipedia.org/wiki/Soubor:%C4%8Cern%C3%A9_jezero_zab%C3%ADran%C3%A9_z_karov%C3%A9_st%C4%9Bny.JPG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66</TotalTime>
  <Words>298</Words>
  <Application>Microsoft Office PowerPoint</Application>
  <PresentationFormat>Předvádění na obrazovce (4:3)</PresentationFormat>
  <Paragraphs>50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ANOTACE</vt:lpstr>
      <vt:lpstr>JEZERA</vt:lpstr>
      <vt:lpstr>Nejhlubší jezero - BAJKAL</vt:lpstr>
      <vt:lpstr>Největší jezero – KASPICKÉ MOŘE</vt:lpstr>
      <vt:lpstr>Sopečné jezero</vt:lpstr>
      <vt:lpstr>Ledovcové jezero</vt:lpstr>
      <vt:lpstr>Černé jezero na Šumavě</vt:lpstr>
      <vt:lpstr>ZÁKLADNÍ INFORMACE  K ZAPAMATOVÁNÍ</vt:lpstr>
      <vt:lpstr>OPAKOVÁNÍ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SLOŽENÍ PLANETY ZEMĚ</dc:title>
  <dc:creator>ucitel</dc:creator>
  <cp:lastModifiedBy>Dum</cp:lastModifiedBy>
  <cp:revision>32</cp:revision>
  <dcterms:created xsi:type="dcterms:W3CDTF">2012-12-02T13:08:37Z</dcterms:created>
  <dcterms:modified xsi:type="dcterms:W3CDTF">2013-08-25T07:53:58Z</dcterms:modified>
</cp:coreProperties>
</file>