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8" r:id="rId5"/>
    <p:sldId id="260" r:id="rId6"/>
    <p:sldId id="259" r:id="rId7"/>
    <p:sldId id="261" r:id="rId8"/>
    <p:sldId id="262" r:id="rId9"/>
    <p:sldId id="263" r:id="rId10"/>
    <p:sldId id="267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542D2-480D-48C9-A267-231285F5B876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7D8882-5752-44BF-AEA7-21D45623E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Richard_Nixon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32_INOVACE_1009_Měsíc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Měsíc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20.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18. 9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57232"/>
            <a:ext cx="9144000" cy="60007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Měsíci.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</a:t>
            </a:r>
            <a:r>
              <a:rPr lang="cs-CZ" b="1" smtClean="0"/>
              <a:t>» III/2 Výuka prostřednictvím ICT</a:t>
            </a:r>
            <a:endParaRPr lang="cs-CZ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3571875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</a:rPr>
              <a:t>MĚSÍC</a:t>
            </a:r>
            <a:endParaRPr lang="cs-CZ" sz="8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Soubor:Full Moon Luc Viato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0"/>
            <a:ext cx="7000892" cy="70598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MĚSÍČNÍ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Soubor:Moon-surf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85794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MĚSÍČNÍ KRÁTER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7170" name="Picture 2" descr="Soubor:Moon Dedal cra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928670"/>
            <a:ext cx="5929354" cy="6123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KOSMONAUTÉ APOLLA  NA MĚSÍCI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 descr="Soubor:Moon-apollo17-schmitt boul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805939"/>
            <a:ext cx="6011714" cy="60520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KOSMONAUTÉ APOLLA ZANECHÁVAJÍ NA MĚSÍCI DESTIČKU S NÁPISEM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i="1" dirty="0" smtClean="0"/>
              <a:t>Zde se lidé z planety Země poprvé dotkli nohama Měsíce. Červenec, LP 1969. Přišli jsme v míru jménem celého lidstva.</a:t>
            </a:r>
            <a:r>
              <a:rPr lang="cs-CZ" dirty="0" smtClean="0"/>
              <a:t> Destička zobrazuje dvě strany planety Země a je podepsána třemi astronauty a prezidentem USA </a:t>
            </a:r>
            <a:r>
              <a:rPr lang="cs-CZ" dirty="0" smtClean="0">
                <a:hlinkClick r:id="rId2" tooltip="Richard Nixon"/>
              </a:rPr>
              <a:t>Richardem </a:t>
            </a:r>
            <a:r>
              <a:rPr lang="cs-CZ" dirty="0" err="1" smtClean="0">
                <a:hlinkClick r:id="rId2" tooltip="Richard Nixon"/>
              </a:rPr>
              <a:t>Nixonem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9458" name="Picture 2" descr="Soubor:Apollo11Plaqu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00108"/>
            <a:ext cx="9195466" cy="474716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4282" y="5842337"/>
            <a:ext cx="87868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Zde se lidé z planety Země poprvé dotkli nohama Měsíce. Červenec, LP 1969. Přišli jsme v míru jménem celého lidstva.</a:t>
            </a:r>
            <a:r>
              <a:rPr lang="cs-CZ" sz="2000" b="1" dirty="0" smtClean="0"/>
              <a:t> Destička zobrazuje dvě strany planety Země a je podepsána třemi astronauty a prezidentem USA 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Richardem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Nixonem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0010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K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858312" cy="54292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MĚSÍC JE PŘIROZENÁ DRUŽICE ZEMĚ;</a:t>
            </a:r>
          </a:p>
          <a:p>
            <a:r>
              <a:rPr lang="cs-CZ" dirty="0" smtClean="0"/>
              <a:t>PRAVDĚPODOBNĚ VZNIKL ZE ZEMSKÉ HMOTY;</a:t>
            </a:r>
          </a:p>
          <a:p>
            <a:r>
              <a:rPr lang="cs-CZ" dirty="0" smtClean="0"/>
              <a:t>JE STEJNĚ STARÝ JAKO ZEMĚ;</a:t>
            </a:r>
          </a:p>
          <a:p>
            <a:r>
              <a:rPr lang="cs-CZ" dirty="0" smtClean="0"/>
              <a:t>TÉMĚŘ NEMÁ ATMOSFÉRU – NEDOKÁŽE JI UDRŽET SVOJI GRAVITAČNÍ SILOU;</a:t>
            </a:r>
          </a:p>
          <a:p>
            <a:r>
              <a:rPr lang="cs-CZ" dirty="0" smtClean="0"/>
              <a:t>POVRCH JE POKRYTÝ VRSTVOU PRACHU;</a:t>
            </a:r>
          </a:p>
          <a:p>
            <a:r>
              <a:rPr lang="cs-CZ" dirty="0" smtClean="0"/>
              <a:t>KULOVÝ POVRCH JE ZVRÁSNĚN KRÁTERY A </a:t>
            </a:r>
            <a:r>
              <a:rPr lang="cs-CZ" dirty="0" smtClean="0"/>
              <a:t>HORAMI,                   ZE </a:t>
            </a:r>
            <a:r>
              <a:rPr lang="cs-CZ" dirty="0" smtClean="0"/>
              <a:t>ZEMĚ JSOU VIDĚT PLOŠINY – MOŘE;</a:t>
            </a:r>
          </a:p>
          <a:p>
            <a:r>
              <a:rPr lang="cs-CZ" dirty="0" smtClean="0"/>
              <a:t>MĚSÍC OBÍHÁ VE VZDÁLENOSTI ASI 380 000 km;</a:t>
            </a:r>
          </a:p>
          <a:p>
            <a:r>
              <a:rPr lang="cs-CZ" dirty="0" smtClean="0"/>
              <a:t>DOBA OBĚHU ZEMĚ A JEDNÉ OTOČKY KOLEM OSY JE </a:t>
            </a:r>
            <a:r>
              <a:rPr lang="cs-CZ" dirty="0" smtClean="0"/>
              <a:t>                   U </a:t>
            </a:r>
            <a:r>
              <a:rPr lang="cs-CZ" dirty="0" smtClean="0"/>
              <a:t>MĚSÍCE 28 DNŮ – JE  VIDĚT JEN JEDNA STRANA;</a:t>
            </a:r>
          </a:p>
          <a:p>
            <a:r>
              <a:rPr lang="cs-CZ" dirty="0" smtClean="0"/>
              <a:t>TEPLOTA VE DNE JE +120°C A V NOCI JE – 240°C;</a:t>
            </a:r>
          </a:p>
          <a:p>
            <a:r>
              <a:rPr lang="cs-CZ" dirty="0" smtClean="0"/>
              <a:t>PRVNÍ KOSMONAUTÉ NA MĚSÍCI BYLI Z USA V ROCE 1969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STARÝ JE MĚSÍC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MĚSÍC JE STEJNĚ STARÝ JAKO ZEMĚ – 4,6 MILIARDY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KOSMONAUTÉ </a:t>
            </a:r>
            <a:r>
              <a:rPr lang="cs-CZ" dirty="0" smtClean="0"/>
              <a:t>KTERÉ ZEMĚ PŘISTÁLI NA MĚSÍCI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PRVNÍ KOSMONAUTÉ NA MĚSÍCI BYLI Z USA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85720" y="2643182"/>
            <a:ext cx="8429684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607220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VIATOUR, </a:t>
            </a:r>
            <a:r>
              <a:rPr lang="cs-CZ" dirty="0" err="1" smtClean="0"/>
              <a:t>Luc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20.8.2012]. Dostupný na WWW: http://c</a:t>
            </a:r>
          </a:p>
          <a:p>
            <a:r>
              <a:rPr lang="cs-CZ" dirty="0" smtClean="0"/>
              <a:t>s.</a:t>
            </a:r>
            <a:r>
              <a:rPr lang="cs-CZ" dirty="0" err="1" smtClean="0"/>
              <a:t>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Full</a:t>
            </a:r>
            <a:r>
              <a:rPr lang="cs-CZ" dirty="0" smtClean="0"/>
              <a:t>_</a:t>
            </a:r>
            <a:r>
              <a:rPr lang="cs-CZ" dirty="0" err="1" smtClean="0"/>
              <a:t>Moon</a:t>
            </a:r>
            <a:r>
              <a:rPr lang="cs-CZ" dirty="0" smtClean="0"/>
              <a:t>_</a:t>
            </a:r>
            <a:r>
              <a:rPr lang="cs-CZ" dirty="0" err="1" smtClean="0"/>
              <a:t>Luc</a:t>
            </a:r>
            <a:r>
              <a:rPr lang="cs-CZ" dirty="0" smtClean="0"/>
              <a:t>_</a:t>
            </a:r>
            <a:r>
              <a:rPr lang="cs-CZ" dirty="0" err="1" smtClean="0"/>
              <a:t>Viatour.jpg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20.8.2012]. Dostupný na WWW: http://cs.wikipedia.org/wiki/Soubor:Moon_Dedal_crater.jpg 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20.8.2012]. Dostupný na WWW: http://cs.wikipedia.org/wiki/Soubor:Moon-surface.jpg 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20.8.2012]. Dostupný na WWW: http://cs.wikipedia.org/wiki/Soubor:Moon-apollo17-schmitt_boulder.jpg</a:t>
            </a:r>
          </a:p>
          <a:p>
            <a:r>
              <a:rPr lang="cs-CZ" dirty="0" smtClean="0"/>
              <a:t>NASA.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20.8.2012</a:t>
            </a:r>
            <a:r>
              <a:rPr lang="cs-CZ" dirty="0" smtClean="0"/>
              <a:t>]. Dostupný na WWW: http://cs.wikipedia.org/wiki/Soubor:Apollo11Plaque.jpg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401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MĚSÍC</vt:lpstr>
      <vt:lpstr>Snímek 4</vt:lpstr>
      <vt:lpstr>MĚSÍČNÍ POVRCH</vt:lpstr>
      <vt:lpstr>MĚSÍČNÍ KRÁTER</vt:lpstr>
      <vt:lpstr>KOSMONAUTÉ APOLLA  NA MĚSÍCI</vt:lpstr>
      <vt:lpstr>KOSMONAUTÉ APOLLA ZANECHÁVAJÍ NA MĚSÍCI DESTIČKU S NÁPISEM</vt:lpstr>
      <vt:lpstr>ZÁKLADNÍ INFORMACE                                 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</dc:title>
  <dc:creator>ucitel</dc:creator>
  <cp:lastModifiedBy>Dum</cp:lastModifiedBy>
  <cp:revision>16</cp:revision>
  <dcterms:created xsi:type="dcterms:W3CDTF">2012-12-02T08:18:18Z</dcterms:created>
  <dcterms:modified xsi:type="dcterms:W3CDTF">2013-08-25T08:01:08Z</dcterms:modified>
</cp:coreProperties>
</file>