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9" r:id="rId3"/>
    <p:sldId id="256" r:id="rId4"/>
    <p:sldId id="261" r:id="rId5"/>
    <p:sldId id="262" r:id="rId6"/>
    <p:sldId id="263" r:id="rId7"/>
    <p:sldId id="264" r:id="rId8"/>
    <p:sldId id="257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32_INOVACE_1709_Sopky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Sopky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9.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15. 11.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sopkách na Zemi.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SOPKY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Colima volcano aero colors adjust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7188"/>
            <a:ext cx="9144000" cy="6875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Druhy tektonických zlomů a vulkánů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Soubor:Tectonic plate boundarie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00108"/>
            <a:ext cx="9144000" cy="5857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u="sng" dirty="0" smtClean="0"/>
              <a:t>Schéma erupce sopky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Destructive plate margi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32"/>
            <a:ext cx="9144000" cy="6229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3438" y="285728"/>
            <a:ext cx="4043362" cy="65722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PŘI ERUPCI ZE SOPKY UNIKÁ SOPEČNÝ PLYN A POPEL, PYROPLASTICKÁ HMOTA, PEMZA, LÁVA A DALŠÍ </a:t>
            </a:r>
            <a:r>
              <a:rPr lang="cs-CZ" dirty="0" smtClean="0"/>
              <a:t>MATERIÁL.          MNOHDY </a:t>
            </a:r>
            <a:r>
              <a:rPr lang="cs-CZ" dirty="0" smtClean="0"/>
              <a:t>DOJDE TAKÉ K ROZTÁNÍ LEDU A SNĚHU </a:t>
            </a:r>
            <a:r>
              <a:rPr lang="cs-CZ" dirty="0" smtClean="0"/>
              <a:t>                  A </a:t>
            </a:r>
            <a:r>
              <a:rPr lang="cs-CZ" dirty="0" smtClean="0"/>
              <a:t>OKOLÍ JE OHROŽENO POVODNÍ </a:t>
            </a:r>
            <a:r>
              <a:rPr lang="cs-CZ" dirty="0" smtClean="0"/>
              <a:t>                           A </a:t>
            </a:r>
            <a:r>
              <a:rPr lang="cs-CZ" dirty="0" smtClean="0"/>
              <a:t>SESUVEM PŮDY.</a:t>
            </a:r>
            <a:endParaRPr lang="cs-CZ" dirty="0"/>
          </a:p>
        </p:txBody>
      </p:sp>
      <p:pic>
        <p:nvPicPr>
          <p:cNvPr id="20482" name="Picture 2" descr="Soubor:MSH80 eruption mount st helens 05-18-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7188"/>
            <a:ext cx="4572000" cy="6875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u="sng" dirty="0" smtClean="0"/>
              <a:t>ETNA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1506" name="Picture 2" descr="Soubor:EtnaAvió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2570" cy="6858000"/>
          </a:xfrm>
          <a:prstGeom prst="rect">
            <a:avLst/>
          </a:prstGeom>
          <a:noFill/>
        </p:spPr>
      </p:pic>
      <p:pic>
        <p:nvPicPr>
          <p:cNvPr id="21508" name="Picture 4" descr="Soubor:Etn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0571096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u="sng" dirty="0" smtClean="0"/>
              <a:t>SOPKY : </a:t>
            </a:r>
          </a:p>
          <a:p>
            <a:r>
              <a:rPr lang="cs-CZ" dirty="0" smtClean="0"/>
              <a:t>sopky neboli vulkány mají tvaru hory, uvolňují zemský tlak;</a:t>
            </a:r>
          </a:p>
          <a:p>
            <a:r>
              <a:rPr lang="cs-CZ" dirty="0" smtClean="0"/>
              <a:t>obvykle se vyskytují podél hranic litosférických desek </a:t>
            </a:r>
            <a:r>
              <a:rPr lang="cs-CZ" dirty="0" smtClean="0"/>
              <a:t>                             a </a:t>
            </a:r>
            <a:r>
              <a:rPr lang="cs-CZ" dirty="0" smtClean="0"/>
              <a:t>v </a:t>
            </a:r>
            <a:r>
              <a:rPr lang="cs-CZ" dirty="0" smtClean="0"/>
              <a:t>horkých </a:t>
            </a:r>
            <a:r>
              <a:rPr lang="cs-CZ" dirty="0" smtClean="0"/>
              <a:t>bodech;</a:t>
            </a:r>
          </a:p>
          <a:p>
            <a:r>
              <a:rPr lang="cs-CZ" dirty="0" smtClean="0"/>
              <a:t>sopky jsou i na jiných planetách ve vesmíru;</a:t>
            </a:r>
          </a:p>
          <a:p>
            <a:r>
              <a:rPr lang="cs-CZ" dirty="0" smtClean="0"/>
              <a:t>opakováním sopečných výbuchů a ukládáním nových vyvrženin se sopky stávají největšími horami světadílů;</a:t>
            </a:r>
          </a:p>
          <a:p>
            <a:r>
              <a:rPr lang="cs-CZ" dirty="0" smtClean="0"/>
              <a:t>sopečný materiál je úrodný – proto se v okolí sopek usazují zemědělci; </a:t>
            </a:r>
          </a:p>
          <a:p>
            <a:r>
              <a:rPr lang="cs-CZ" dirty="0" smtClean="0"/>
              <a:t>vyvržený sopečný popel dlouhodobě ovlivňuje klima na Zemi,</a:t>
            </a:r>
          </a:p>
          <a:p>
            <a:r>
              <a:rPr lang="cs-CZ" dirty="0" smtClean="0"/>
              <a:t>sopečný výbuch může vyvolat vlnu tsunami;</a:t>
            </a:r>
          </a:p>
          <a:p>
            <a:r>
              <a:rPr lang="cs-CZ" dirty="0" smtClean="0"/>
              <a:t>mezi známé sopky patří – Vesuv, Etna,Hekla, Fudžisan 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 ČEMU SLOUŽÍ SOPKY NA ZEMI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UVOLŇUJÍ ZEMSKÝ TLAK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PROČ SE USAZUJÍ LIDÉ V OKOLÍ SOPEK?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PROTOŽE SOPEČNÝ MATERIÁL JE ÚRODNÝ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PAAVOLA, </a:t>
            </a:r>
            <a:r>
              <a:rPr lang="cs-CZ" dirty="0" err="1" smtClean="0"/>
              <a:t>Matti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9.10.2012]. Dostupný na WWW: http://cs.wikipedia.org/wiki/Soubor:Colima_volcano_aero_colors_adjusted.JPG </a:t>
            </a:r>
          </a:p>
          <a:p>
            <a:r>
              <a:rPr lang="cs-CZ" dirty="0" smtClean="0"/>
              <a:t>VIGIL. USGS, </a:t>
            </a:r>
            <a:r>
              <a:rPr lang="cs-CZ" dirty="0" err="1" smtClean="0"/>
              <a:t>Jose</a:t>
            </a:r>
            <a:r>
              <a:rPr lang="cs-CZ" dirty="0" smtClean="0"/>
              <a:t> F..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9.10.2012]. Dostupný na WWW: http://cs.wikipedia.org/wiki/Soubor:Tectonic_plate_boundaries.png </a:t>
            </a:r>
          </a:p>
          <a:p>
            <a:r>
              <a:rPr lang="cs-CZ" dirty="0" smtClean="0"/>
              <a:t>FREDRIK.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9.10.2012]. Dostupný na WWW: http://cs.wikipedia.org/wiki/Soubor:Destructive_plate_margin.png </a:t>
            </a:r>
          </a:p>
          <a:p>
            <a:r>
              <a:rPr lang="cs-CZ" dirty="0" smtClean="0"/>
              <a:t>AUSTIN POST, USGS.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9.10.2012]. Dostupný na WWW: http://cs.wikipedia.org/wiki/Soubor:MSH80_eruption_mount_st_helens_05-18-80.jpg</a:t>
            </a:r>
          </a:p>
          <a:p>
            <a:r>
              <a:rPr lang="cs-CZ" dirty="0" smtClean="0"/>
              <a:t>RENALIAS, </a:t>
            </a:r>
            <a:r>
              <a:rPr lang="cs-CZ" dirty="0" err="1" smtClean="0"/>
              <a:t>Josep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9.10.2012]. Dostupný na WWW: http://cs.wikipedia.org/wiki/Soubor:EtnaAvi%C3%B3.JPG </a:t>
            </a:r>
          </a:p>
          <a:p>
            <a:r>
              <a:rPr lang="cs-CZ" dirty="0" smtClean="0"/>
              <a:t>FABRICIUS.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9.10.2012]. Dostupný na WWW: http://cs.wikipedia.org/wiki/Soubor:Etna.png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368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</vt:lpstr>
      <vt:lpstr>ANOTACE</vt:lpstr>
      <vt:lpstr>SOPKY</vt:lpstr>
      <vt:lpstr>Druhy tektonických zlomů a vulkánů</vt:lpstr>
      <vt:lpstr>Schéma erupce sopky</vt:lpstr>
      <vt:lpstr>Snímek 6</vt:lpstr>
      <vt:lpstr>ETNA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Dum</cp:lastModifiedBy>
  <cp:revision>23</cp:revision>
  <dcterms:created xsi:type="dcterms:W3CDTF">2012-12-02T13:08:37Z</dcterms:created>
  <dcterms:modified xsi:type="dcterms:W3CDTF">2013-08-25T08:17:17Z</dcterms:modified>
</cp:coreProperties>
</file>