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3" r:id="rId4"/>
    <p:sldId id="270" r:id="rId5"/>
    <p:sldId id="26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E09"/>
    <a:srgbClr val="F25C00"/>
    <a:srgbClr val="FB6E05"/>
    <a:srgbClr val="F27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B8800-C7D4-4D44-AC69-5507911F2D3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slide" Target="slide5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image" Target="../media/image3.png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" Target="slide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slide" Target="slide7.xml"/><Relationship Id="rId7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14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9.xml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slide" Target="slide5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image" Target="../media/image8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</a:t>
            </a:r>
          </a:p>
          <a:p>
            <a:pPr>
              <a:buNone/>
            </a:pPr>
            <a:r>
              <a:rPr lang="cs-CZ" sz="1800" dirty="0" smtClean="0"/>
              <a:t>	Název školy: Základní škola Záboří nad Labem, okres Kutná Hora, příspěvková organizace</a:t>
            </a:r>
          </a:p>
          <a:p>
            <a:pPr>
              <a:buNone/>
            </a:pPr>
            <a:r>
              <a:rPr lang="cs-CZ" sz="1800" dirty="0" smtClean="0"/>
              <a:t>	Autor: Ivana Stará</a:t>
            </a:r>
          </a:p>
          <a:p>
            <a:pPr>
              <a:buNone/>
            </a:pPr>
            <a:r>
              <a:rPr lang="cs-CZ" sz="1800" dirty="0" smtClean="0"/>
              <a:t>	Vzdělávací oblast: Umění a kultura</a:t>
            </a:r>
          </a:p>
          <a:p>
            <a:pPr>
              <a:buNone/>
            </a:pPr>
            <a:r>
              <a:rPr lang="cs-CZ" sz="1800" dirty="0" smtClean="0"/>
              <a:t>	Název materiálu: VY_32_ INOVACE_11_ Výtvarná výchova 2. ročník_Základní barvy, míchání barev</a:t>
            </a:r>
          </a:p>
          <a:p>
            <a:pPr>
              <a:buNone/>
            </a:pPr>
            <a:r>
              <a:rPr lang="cs-CZ" sz="1800" dirty="0" smtClean="0"/>
              <a:t>	Číslo projektu: CZ.1.07/1.4.00/21.3369</a:t>
            </a: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810000"/>
            <a:ext cx="847725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	Anotace: Materiál je určen pro Výtvarnou výchovu ve 2. ročníku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- základní barvy - červená, žlutá, modrá</a:t>
            </a:r>
          </a:p>
          <a:p>
            <a:pPr>
              <a:buNone/>
            </a:pPr>
            <a:r>
              <a:rPr lang="cs-CZ" sz="1600" dirty="0" smtClean="0"/>
              <a:t>	- míchání barev - opakování vyvození barev - oranžová, fialová, zelená, </a:t>
            </a:r>
          </a:p>
          <a:p>
            <a:pPr>
              <a:buNone/>
            </a:pPr>
            <a:r>
              <a:rPr lang="cs-CZ" sz="1600" dirty="0" smtClean="0"/>
              <a:t>	- vyvození barvy - hnědá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- sestaveno v programu Microsoft PowerPoint, určeno pro výuku na interaktivní tabuli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 vlastní tvorba,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smtClean="0"/>
              <a:t> - pod licencí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002234"/>
          </a:xfrm>
        </p:spPr>
        <p:txBody>
          <a:bodyPr/>
          <a:lstStyle/>
          <a:p>
            <a:r>
              <a:rPr lang="cs-CZ" dirty="0" smtClean="0"/>
              <a:t>                                  </a:t>
            </a:r>
            <a:r>
              <a:rPr lang="cs-CZ" sz="4800" b="1" dirty="0" smtClean="0"/>
              <a:t>Základní barvy</a:t>
            </a:r>
            <a:endParaRPr lang="cs-CZ" sz="4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Obrázek 6" descr="C:\Documents and Settings\Jakub\Local Settings\Temporary Internet Files\Content.IE5\0SJ62ZEV\MC900434779[1].png">
            <a:hlinkClick r:id="rId5" action="ppaction://hlinksldjump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 …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se žlutou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03648" y="1600201"/>
            <a:ext cx="6624736" cy="34849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1287464">
            <a:off x="3951143" y="1897782"/>
            <a:ext cx="4520139" cy="3977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Documents and Settings\Jakub\Local Settings\Temporary Internet Files\Content.IE5\0SJ62ZEV\MC900434779[1].png">
            <a:hlinkClick r:id="rId6" action="ppaction://hlinksldjump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13 0.02591 L 0.3059 0.282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" y="12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 modrou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627504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2708920"/>
            <a:ext cx="5730257" cy="314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Jakub\Local Settings\Temporary Internet Files\Content.IE5\0SJ62ZEV\MC900434779[1].png">
            <a:hlinkClick r:id="rId6" action="ppaction://hlinksldjump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 …</a:t>
            </a:r>
            <a:endParaRPr lang="cs-CZ" dirty="0"/>
          </a:p>
        </p:txBody>
      </p:sp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6491064" cy="370100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 červenou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" name="Obrázek 8" descr="C:\Documents and Settings\Jakub\Local Settings\Temporary Internet Files\Content.IE5\0SJ62ZEV\MC900434779[1].png">
            <a:hlinkClick r:id="rId7" action="ppaction://hlinksldjump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04664"/>
            <a:ext cx="5730257" cy="314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se žlutou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73459">
            <a:off x="4374089" y="2283627"/>
            <a:ext cx="4166545" cy="30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Jakub\Local Settings\Temporary Internet Files\Content.IE5\0SJ62ZEV\MC900434779[1].png">
            <a:hlinkClick r:id="rId8" action="ppaction://hlinksldjump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24011E-6 L 0.29375 -0.163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" y="-8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…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1287464">
            <a:off x="1685082" y="136481"/>
            <a:ext cx="4215969" cy="3800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červenou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 descr="C:\Documents and Settings\Jakub\Local Settings\Temporary Internet Files\Content.IE5\0SJ62ZEV\MC900434779[1].png">
            <a:hlinkClick r:id="rId7" action="ppaction://hlinksldjump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043E-7 L -0.28593 -0.156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" y="-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modrou (s)</a:t>
            </a:r>
            <a:endParaRPr lang="cs-CZ" dirty="0"/>
          </a:p>
        </p:txBody>
      </p:sp>
      <p:pic>
        <p:nvPicPr>
          <p:cNvPr id="3076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 descr="C:\Documents and Settings\Jakub\Local Settings\Temporary Internet Files\Content.IE5\0SJ62ZEV\MC900434779[1].png">
            <a:hlinkClick r:id="rId5" action="ppaction://hlinksldjump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73459">
            <a:off x="1567821" y="3247946"/>
            <a:ext cx="4546854" cy="30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043E-7 L -0.25451 0.189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" y="9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2852936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73459">
            <a:off x="1567821" y="3247946"/>
            <a:ext cx="4546854" cy="30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modrou s červenou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 descr="C:\Documents and Settings\Jakub\Local Settings\Temporary Internet Files\Content.IE5\0SJ62ZEV\MC900434779[1].png">
            <a:hlinkClick r:id="rId8" action="ppaction://hlinksldjump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2348880"/>
            <a:ext cx="2952329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1927E-6 L 0.0033 0.246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12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47</Words>
  <Application>Microsoft Office PowerPoint</Application>
  <PresentationFormat>Předvádění na obrazovce (4:3)</PresentationFormat>
  <Paragraphs>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                                  Základní barvy</vt:lpstr>
      <vt:lpstr>Snímek 5</vt:lpstr>
      <vt:lpstr>Červená s …</vt:lpstr>
      <vt:lpstr>Červená se žlutou</vt:lpstr>
      <vt:lpstr>Červená s modrou</vt:lpstr>
      <vt:lpstr>Modrá s …</vt:lpstr>
      <vt:lpstr>Modrá s červenou</vt:lpstr>
      <vt:lpstr>Modrá se žlutou</vt:lpstr>
      <vt:lpstr>Žlutá s …</vt:lpstr>
      <vt:lpstr>Žlutá s červenou</vt:lpstr>
      <vt:lpstr>Žlutá s modrou (s)</vt:lpstr>
      <vt:lpstr>Žlutá s modrou s červenou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Jakub</dc:creator>
  <cp:lastModifiedBy>ZŠ Záboří nad Labem</cp:lastModifiedBy>
  <cp:revision>16</cp:revision>
  <dcterms:created xsi:type="dcterms:W3CDTF">2012-11-11T12:57:26Z</dcterms:created>
  <dcterms:modified xsi:type="dcterms:W3CDTF">2013-08-25T00:24:01Z</dcterms:modified>
</cp:coreProperties>
</file>