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294A-3F42-4D3D-BC75-B745C22C1DEC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49C50-343A-4CEB-ADA4-C237535CE2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294A-3F42-4D3D-BC75-B745C22C1DEC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49C50-343A-4CEB-ADA4-C237535CE2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294A-3F42-4D3D-BC75-B745C22C1DEC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49C50-343A-4CEB-ADA4-C237535CE2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294A-3F42-4D3D-BC75-B745C22C1DEC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49C50-343A-4CEB-ADA4-C237535CE2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294A-3F42-4D3D-BC75-B745C22C1DEC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49C50-343A-4CEB-ADA4-C237535CE2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294A-3F42-4D3D-BC75-B745C22C1DEC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49C50-343A-4CEB-ADA4-C237535CE2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294A-3F42-4D3D-BC75-B745C22C1DEC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49C50-343A-4CEB-ADA4-C237535CE2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294A-3F42-4D3D-BC75-B745C22C1DEC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49C50-343A-4CEB-ADA4-C237535CE2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294A-3F42-4D3D-BC75-B745C22C1DEC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49C50-343A-4CEB-ADA4-C237535CE2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294A-3F42-4D3D-BC75-B745C22C1DEC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49C50-343A-4CEB-ADA4-C237535CE2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3294A-3F42-4D3D-BC75-B745C22C1DEC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49C50-343A-4CEB-ADA4-C237535CE25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8E43294A-3F42-4D3D-BC75-B745C22C1DEC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45349C50-343A-4CEB-ADA4-C237535CE2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539552" y="1340769"/>
            <a:ext cx="7961511" cy="5017170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VY_32_INOVACE_04_A 4_Národní parky Severní </a:t>
            </a:r>
          </a:p>
          <a:p>
            <a:pPr algn="l" eaLnBrk="1" hangingPunct="1"/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 Ameriky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Amerika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07404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 PARKY</a:t>
            </a:r>
            <a:endParaRPr lang="cs-CZ" sz="6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i="1" dirty="0" smtClean="0">
                <a:solidFill>
                  <a:srgbClr val="7030A0"/>
                </a:solidFill>
              </a:rPr>
              <a:t>SEVERNÍ  AMERIKA</a:t>
            </a:r>
            <a:endParaRPr lang="cs-CZ" sz="4000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5377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ejvětší NP mimo Aljašky, založen 1872</a:t>
            </a:r>
          </a:p>
          <a:p>
            <a:r>
              <a:rPr lang="cs-CZ" dirty="0" smtClean="0"/>
              <a:t>300 gejzírů, 10 000 horkých pramenů a bahenních jezírek</a:t>
            </a:r>
          </a:p>
          <a:p>
            <a:r>
              <a:rPr lang="cs-CZ" dirty="0" smtClean="0"/>
              <a:t>2 vodopády (33 m a 94m), kaňony, jezera</a:t>
            </a:r>
          </a:p>
          <a:p>
            <a:r>
              <a:rPr lang="cs-CZ" dirty="0" smtClean="0"/>
              <a:t>Zvířata: </a:t>
            </a:r>
            <a:r>
              <a:rPr lang="cs-CZ" dirty="0" smtClean="0"/>
              <a:t>medvěd baribal, grizzly, losi, bizoni, jelen běloocasí, wapiti, ovce tlustorohé, vlci, kojoti, pumy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Yellowstonský</a:t>
            </a:r>
            <a:r>
              <a:rPr lang="cs-CZ" dirty="0" smtClean="0"/>
              <a:t>  NP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7980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Gejzír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Faithful</a:t>
            </a:r>
            <a:r>
              <a:rPr lang="cs-CZ" dirty="0" smtClean="0"/>
              <a:t> (= Starý věrný)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po 70 min. vystřikuje vodu a páru do výšky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46 m</a:t>
            </a:r>
          </a:p>
          <a:p>
            <a:r>
              <a:rPr lang="cs-CZ" dirty="0" smtClean="0"/>
              <a:t>Gejzír Grand </a:t>
            </a:r>
            <a:r>
              <a:rPr lang="cs-CZ" dirty="0" err="1" smtClean="0"/>
              <a:t>Prismatic</a:t>
            </a:r>
            <a:r>
              <a:rPr lang="cs-CZ" dirty="0" smtClean="0"/>
              <a:t> ( = Velký duhový)</a:t>
            </a:r>
          </a:p>
          <a:p>
            <a:r>
              <a:rPr lang="cs-CZ" dirty="0" smtClean="0"/>
              <a:t>Gejzír </a:t>
            </a:r>
            <a:r>
              <a:rPr lang="cs-CZ" dirty="0" err="1" smtClean="0"/>
              <a:t>Gigantes</a:t>
            </a:r>
            <a:r>
              <a:rPr lang="cs-CZ" dirty="0" smtClean="0"/>
              <a:t> ( = Obryně)</a:t>
            </a:r>
          </a:p>
          <a:p>
            <a:r>
              <a:rPr lang="cs-CZ" dirty="0" err="1" smtClean="0"/>
              <a:t>Mammoth</a:t>
            </a:r>
            <a:r>
              <a:rPr lang="cs-CZ" dirty="0" smtClean="0"/>
              <a:t> Hot </a:t>
            </a:r>
            <a:r>
              <a:rPr lang="cs-CZ" dirty="0" err="1" smtClean="0"/>
              <a:t>Springs</a:t>
            </a:r>
            <a:r>
              <a:rPr lang="cs-CZ" dirty="0" smtClean="0"/>
              <a:t> ( = Mamutí horká vřídla)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872368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3208412" cy="2197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32656"/>
            <a:ext cx="43719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247" y="1566568"/>
            <a:ext cx="7620000" cy="505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911535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433413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aložen 1890</a:t>
            </a:r>
          </a:p>
          <a:p>
            <a:r>
              <a:rPr lang="cs-CZ" dirty="0"/>
              <a:t>l</a:t>
            </a:r>
            <a:r>
              <a:rPr lang="cs-CZ" dirty="0" smtClean="0"/>
              <a:t>eží v pohoří Sierra Nevada</a:t>
            </a:r>
          </a:p>
          <a:p>
            <a:r>
              <a:rPr lang="cs-CZ" dirty="0" smtClean="0"/>
              <a:t>Zajímavosti: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Yosemitské</a:t>
            </a:r>
            <a:r>
              <a:rPr lang="cs-CZ" dirty="0" smtClean="0"/>
              <a:t> vodopády = 739 m (nejvyšší v USA)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obrovské sekvoje – 2 700 let, obvod 9,4 m</a:t>
            </a:r>
          </a:p>
          <a:p>
            <a:r>
              <a:rPr lang="cs-CZ" dirty="0" smtClean="0"/>
              <a:t>Zvířata: </a:t>
            </a:r>
            <a:r>
              <a:rPr lang="cs-CZ" dirty="0" smtClean="0"/>
              <a:t>orel bělohlavý, medvěd černý, sokol, kuna rybářská, puma americká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Yosemitský</a:t>
            </a:r>
            <a:r>
              <a:rPr lang="cs-CZ" dirty="0" smtClean="0"/>
              <a:t> NP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3954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858" y="620688"/>
            <a:ext cx="3388070" cy="2247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71500"/>
            <a:ext cx="57721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690" y="4365104"/>
            <a:ext cx="7610475" cy="217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830" y="675317"/>
            <a:ext cx="38004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64082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aložen 1919</a:t>
            </a:r>
          </a:p>
          <a:p>
            <a:r>
              <a:rPr lang="cs-CZ" dirty="0"/>
              <a:t>n</a:t>
            </a:r>
            <a:r>
              <a:rPr lang="cs-CZ" dirty="0" smtClean="0"/>
              <a:t>ejvětší kaňon v USA na řece Colorado</a:t>
            </a:r>
          </a:p>
          <a:p>
            <a:r>
              <a:rPr lang="cs-CZ" dirty="0" smtClean="0"/>
              <a:t>Zvířata: </a:t>
            </a:r>
            <a:r>
              <a:rPr lang="cs-CZ" dirty="0" smtClean="0"/>
              <a:t>rys, kojot, jelenec ušatý, vidloroh americký, jelen wapiti, pumy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Grand Canyon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101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3384376" cy="2152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980728"/>
            <a:ext cx="76200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044" y="260648"/>
            <a:ext cx="7620000" cy="494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6263"/>
            <a:ext cx="76200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47031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ih Aljašky</a:t>
            </a:r>
          </a:p>
          <a:p>
            <a:r>
              <a:rPr lang="cs-CZ" dirty="0" smtClean="0"/>
              <a:t>Jezera, ledovce, hory</a:t>
            </a:r>
            <a:r>
              <a:rPr lang="cs-CZ" dirty="0"/>
              <a:t>;</a:t>
            </a:r>
            <a:r>
              <a:rPr lang="cs-CZ" dirty="0" smtClean="0"/>
              <a:t> tundra</a:t>
            </a:r>
          </a:p>
          <a:p>
            <a:r>
              <a:rPr lang="cs-CZ" dirty="0" err="1" smtClean="0"/>
              <a:t>Mt</a:t>
            </a:r>
            <a:r>
              <a:rPr lang="cs-CZ" dirty="0" smtClean="0"/>
              <a:t>. Mac </a:t>
            </a:r>
            <a:r>
              <a:rPr lang="cs-CZ" dirty="0" err="1" smtClean="0"/>
              <a:t>Kinley</a:t>
            </a:r>
            <a:r>
              <a:rPr lang="cs-CZ" dirty="0" smtClean="0"/>
              <a:t> ( 6 194 m )</a:t>
            </a:r>
          </a:p>
          <a:p>
            <a:r>
              <a:rPr lang="cs-CZ" dirty="0" smtClean="0"/>
              <a:t>Zvířata: </a:t>
            </a:r>
            <a:r>
              <a:rPr lang="cs-CZ" dirty="0" smtClean="0"/>
              <a:t>medvěd grizzly, ovce horská, los americký, sob karibu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Denali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9818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6672"/>
            <a:ext cx="3312368" cy="2175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42925"/>
            <a:ext cx="4305300" cy="288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1960" y="1196752"/>
            <a:ext cx="7620000" cy="555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14631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ih Floridy (jezero </a:t>
            </a:r>
            <a:r>
              <a:rPr lang="cs-CZ" dirty="0" err="1" smtClean="0"/>
              <a:t>Okeechobee</a:t>
            </a:r>
            <a:r>
              <a:rPr lang="cs-CZ" dirty="0" smtClean="0"/>
              <a:t>)</a:t>
            </a:r>
          </a:p>
          <a:p>
            <a:r>
              <a:rPr lang="cs-CZ" dirty="0"/>
              <a:t>m</a:t>
            </a:r>
            <a:r>
              <a:rPr lang="cs-CZ" dirty="0" smtClean="0"/>
              <a:t>angrovy</a:t>
            </a:r>
          </a:p>
          <a:p>
            <a:r>
              <a:rPr lang="cs-CZ" dirty="0"/>
              <a:t>k</a:t>
            </a:r>
            <a:r>
              <a:rPr lang="cs-CZ" dirty="0" smtClean="0"/>
              <a:t>rokodýli, aligátoři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Everglades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1030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0688"/>
            <a:ext cx="3312368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836712"/>
            <a:ext cx="7620000" cy="569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38945"/>
            <a:ext cx="28575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52736"/>
            <a:ext cx="76104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7120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704369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16662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51825672"/>
              </p:ext>
            </p:extLst>
          </p:nvPr>
        </p:nvGraphicFramePr>
        <p:xfrm>
          <a:off x="785813" y="928688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23.9.2012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25.9.2012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Amerika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Národní parky Severní Ameriky,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Yellowstone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Yosemite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Grand Canyon,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Denali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Everglades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764444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60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1484784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http://upload.wikimedia.org/wikipedia/commons/b/b4/LocMap_Yellowstone.png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1854116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http://upload.wikimedia.org/wikipedia/commons/thumb/1/1b/Old_Faithfull-pdPhoto.jpg/459px-Old_Faithfull-pdPhoto.jpg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2500447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http://upload.wikimedia.org/wikipedia/commons/thumb/7/7f/Mammonth_Hot_Springs_in_Yellowstone.JPG/800px-Mammonth_Hot_Springs_in_Yellowstone.JPG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3146778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http://upload.wikimedia.org/wikipedia/commons/thumb/c/c2/Morning_Glory_Pool2.jpg/800px-Morning_Glory_Pool2.jpg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3793109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http://upload.wikimedia.org/wikipedia/commons/7/79/LocMap_Yosemite.PNG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4162441"/>
            <a:ext cx="86409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http://upload.wikimedia.org/wikipedia/commons/thumb/f/ff/Odocoileus_hemionus_californicus_and_Yosemite_Falls.jpg/606px-Odocoileus_hemionus_californicus_and_Yosemite_Falls.jpg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20" y="5085771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http://upload.wikimedia.org/wikipedia/commons/thumb/e/ea/03_yosemite_half_dome.jpg/799px-03_yosemite_half_dome.jpg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1520" y="5732102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http://upload.wikimedia.org/wikipedia/commons/thumb/9/9d/General_Sherman_Tree.jpg/399px-General_Sherman_Tree.jpg</a:t>
            </a:r>
          </a:p>
        </p:txBody>
      </p:sp>
    </p:spTree>
    <p:extLst>
      <p:ext uri="{BB962C8B-B14F-4D97-AF65-F5344CB8AC3E}">
        <p14:creationId xmlns:p14="http://schemas.microsoft.com/office/powerpoint/2010/main" xmlns="" val="2744952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764704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http://upload.wikimedia.org/wikipedia/commons/3/3e/LocMap_Grand_Canyon.png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1134036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http://upload.wikimedia.org/wikipedia/commons/thumb/4/44/GRANDCANYONCHRISTMAS.JPG/800px-GRANDCANYONCHRISTMAS.JPG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1780367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http://upload.wikimedia.org/wikipedia/commons/thumb/0/0a/Colorado_River_from_Desert_View-1000px.jpeg/800px-Colorado_River_from_Desert_View-1000px.jpeg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2426698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http://upload.wikimedia.org/wikipedia/commons/thumb/1/1f/GrandNP.jpg/800px-GrandNP.jpg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3073029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http://upload.wikimedia.org/wikipedia/commons/c/cb/LocMap_Denali_National_Park.png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3719360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http://upload.wikimedia.org/wikipedia/commons/8/8b/Denali_Mt_McKinley.jpg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20" y="3965786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http://upload.wikimedia.org/wikipedia/commons/thumb/c/c5/Wonder_Lake%2C_Denali.jpg/800px-Wonder_Lake%2C_Denali.jpg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1520" y="4612117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http://upload.wikimedia.org/wikipedia/commons/a/a4/LocMap_Everglades_National_Park.png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51520" y="5258448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http://upload.wikimedia.org/wikipedia/commons/thumb/9/9b/Everglades_FH020005.jpg/800px-Everglades_FH020005.jpg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51520" y="5904779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http://upload.wikimedia.org/wikipedia/commons/8/89/Everglades.jpg</a:t>
            </a:r>
          </a:p>
        </p:txBody>
      </p:sp>
    </p:spTree>
    <p:extLst>
      <p:ext uri="{BB962C8B-B14F-4D97-AF65-F5344CB8AC3E}">
        <p14:creationId xmlns:p14="http://schemas.microsoft.com/office/powerpoint/2010/main" xmlns="" val="4145764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764704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http://upload.wikimedia.org/wikipedia/commons/thumb/7/7e/Alligator-Everglades.jpg/799px-Alligator-Everglades.jpg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1411035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http://upload.wikimedia.org/wikipedia/commons/thumb/6/68/Everglades_National_Park_cypress.jpg/800px-Everglades_National_Park_cypress.jpg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2057366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http://upload.wikimedia.org/wikipedia/commons/thumb/7/71/Everglades_Natl_Park_Alligator.jpg/800px-Everglades_Natl_Park_Alligator.jpg</a:t>
            </a:r>
          </a:p>
        </p:txBody>
      </p:sp>
    </p:spTree>
    <p:extLst>
      <p:ext uri="{BB962C8B-B14F-4D97-AF65-F5344CB8AC3E}">
        <p14:creationId xmlns:p14="http://schemas.microsoft.com/office/powerpoint/2010/main" xmlns="" val="272825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864</TotalTime>
  <Words>356</Words>
  <Application>Microsoft Office PowerPoint</Application>
  <PresentationFormat>Předvádění na obrazovce (4:3)</PresentationFormat>
  <Paragraphs>84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Snímek 1</vt:lpstr>
      <vt:lpstr>NÁRODNÍ  PARKY</vt:lpstr>
      <vt:lpstr>Yellowstonský  NP</vt:lpstr>
      <vt:lpstr>Zajímavosti :</vt:lpstr>
      <vt:lpstr>Snímek 5</vt:lpstr>
      <vt:lpstr>Yosemitský NP</vt:lpstr>
      <vt:lpstr>Snímek 7</vt:lpstr>
      <vt:lpstr>Grand Canyon</vt:lpstr>
      <vt:lpstr>Snímek 9</vt:lpstr>
      <vt:lpstr>Denali</vt:lpstr>
      <vt:lpstr>Snímek 11</vt:lpstr>
      <vt:lpstr>Everglades</vt:lpstr>
      <vt:lpstr>Snímek 13</vt:lpstr>
      <vt:lpstr>Snímek 14</vt:lpstr>
      <vt:lpstr>Anotace</vt:lpstr>
      <vt:lpstr>Použité zdroje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Dum</cp:lastModifiedBy>
  <cp:revision>13</cp:revision>
  <dcterms:created xsi:type="dcterms:W3CDTF">2013-08-19T10:21:17Z</dcterms:created>
  <dcterms:modified xsi:type="dcterms:W3CDTF">2013-08-25T11:15:12Z</dcterms:modified>
</cp:coreProperties>
</file>