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1" r:id="rId5"/>
    <p:sldId id="259" r:id="rId6"/>
    <p:sldId id="262" r:id="rId7"/>
    <p:sldId id="260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BC82F6-2D4A-4DF0-B623-66D46DC0828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EE5E94E-C020-4557-8F25-124B237D35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268761"/>
            <a:ext cx="7961511" cy="5089178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6_Obyvatelstvo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93991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2060"/>
                </a:solidFill>
              </a:rPr>
              <a:t>OBYVATELSTVO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AMERIKY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1913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Původní obyvatelé</a:t>
            </a:r>
          </a:p>
          <a:p>
            <a:pPr marL="0" indent="0">
              <a:buNone/>
            </a:pPr>
            <a:r>
              <a:rPr lang="cs-CZ" dirty="0" smtClean="0"/>
              <a:t>     =  Indiáni, Eskymáci (</a:t>
            </a:r>
            <a:r>
              <a:rPr lang="cs-CZ" dirty="0" err="1" smtClean="0"/>
              <a:t>Inuité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 přišli z Asie ( za zvěří)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 osídlili celou Ameriku</a:t>
            </a:r>
          </a:p>
          <a:p>
            <a:pPr marL="514350" indent="-514350">
              <a:buAutoNum type="arabicPeriod" startAt="2"/>
            </a:pPr>
            <a:r>
              <a:rPr lang="cs-CZ" u="sng" dirty="0" smtClean="0"/>
              <a:t>Přistěhovalci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- 1. Evropané = Vikingové (kolem roku 1000)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zapomnělo se na ně</a:t>
            </a:r>
          </a:p>
        </p:txBody>
      </p:sp>
    </p:spTree>
    <p:extLst>
      <p:ext uri="{BB962C8B-B14F-4D97-AF65-F5344CB8AC3E}">
        <p14:creationId xmlns:p14="http://schemas.microsoft.com/office/powerpoint/2010/main" xmlns="" val="1801636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025" y="404664"/>
            <a:ext cx="39909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74676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6512" y="448469"/>
            <a:ext cx="4733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7844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 smtClean="0"/>
              <a:t>12.10.1492 – Kryštof Kolumbus přistál na Bahamách = objevil Ameriku</a:t>
            </a:r>
          </a:p>
          <a:p>
            <a:r>
              <a:rPr lang="cs-CZ" dirty="0" smtClean="0"/>
              <a:t>Od 16. stol. – Španělé – od jihu</a:t>
            </a:r>
          </a:p>
          <a:p>
            <a:pPr marL="0" indent="0">
              <a:buNone/>
            </a:pPr>
            <a:r>
              <a:rPr lang="cs-CZ" dirty="0" smtClean="0"/>
              <a:t>                          - Britové  -  od východu</a:t>
            </a:r>
          </a:p>
          <a:p>
            <a:pPr marL="0" indent="0">
              <a:buNone/>
            </a:pPr>
            <a:r>
              <a:rPr lang="cs-CZ" dirty="0" smtClean="0"/>
              <a:t>                          - Francouzi – od severu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u="sng" dirty="0" smtClean="0"/>
              <a:t>Zavlečeni násilím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= černoši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 chytáni v Africe a přiváženi jako levná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pracovní síla (otroci)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2001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47434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7620000" cy="443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3497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Rasově nejpestřejší kontinent</a:t>
            </a:r>
          </a:p>
          <a:p>
            <a:r>
              <a:rPr lang="cs-CZ" dirty="0" smtClean="0"/>
              <a:t>Indiáni, běloši, jejich míšenci a míšenci bělochů </a:t>
            </a:r>
            <a:r>
              <a:rPr lang="cs-CZ" dirty="0" smtClean="0"/>
              <a:t>                 s </a:t>
            </a:r>
            <a:r>
              <a:rPr lang="cs-CZ" dirty="0" smtClean="0"/>
              <a:t>černochy</a:t>
            </a:r>
          </a:p>
          <a:p>
            <a:r>
              <a:rPr lang="cs-CZ" dirty="0" smtClean="0"/>
              <a:t>Kolonizátoři: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1) Španělé – většina území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2) Portugalci – území dnešní Brazílie</a:t>
            </a:r>
          </a:p>
          <a:p>
            <a:r>
              <a:rPr lang="cs-CZ" dirty="0" smtClean="0"/>
              <a:t>Před Evropany vyspělé kultury Aztéků, Inků a Mayů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631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91335188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Amerika, obyvatelstvo, přistěhovalci, rasy,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objevení Ameriky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57554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290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484784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http://upload.wikimedia.org/wikipedia/commons/thumb/4/4c/Edward_S._Curtis_Collection_People_013.jpg/419px-Edward_S._Curtis_Collection_People_013.jpg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131115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http://upload.wikimedia.org/wikipedia/commons/thumb/c/c7/Inuit_man_by_Curtis_-_Noatak_AK.jpg/784px-Inuit_man_by_Curtis_-_Noatak_AK.jpg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777446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http://upload.wikimedia.org/wikipedia/commons/thumb/7/7f/Viking_at_MN_Capitol.jpg/497px-Viking_at_MN_Capitol.jpg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423777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http://upload.wikimedia.org/wikipedia/commons/thumb/5/5d/Christopher_Columbus.PNG/498px-Christopher_Columbus.PNG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070108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http://upload.wikimedia.org/wikipedia/commons/thumb/8/80/Columbus1.PNG/800px-Columbus1.PNG</a:t>
            </a:r>
          </a:p>
        </p:txBody>
      </p:sp>
    </p:spTree>
    <p:extLst>
      <p:ext uri="{BB962C8B-B14F-4D97-AF65-F5344CB8AC3E}">
        <p14:creationId xmlns:p14="http://schemas.microsoft.com/office/powerpoint/2010/main" xmlns="" val="4149194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125</TotalTime>
  <Words>231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OBYVATELSTVO</vt:lpstr>
      <vt:lpstr>Severní Amerika</vt:lpstr>
      <vt:lpstr>Snímek 4</vt:lpstr>
      <vt:lpstr>Snímek 5</vt:lpstr>
      <vt:lpstr>Snímek 6</vt:lpstr>
      <vt:lpstr>Jižní  Amerika</vt:lpstr>
      <vt:lpstr>Snímek 8</vt:lpstr>
      <vt:lpstr>Anotace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Dum</cp:lastModifiedBy>
  <cp:revision>6</cp:revision>
  <dcterms:created xsi:type="dcterms:W3CDTF">2013-08-20T20:06:03Z</dcterms:created>
  <dcterms:modified xsi:type="dcterms:W3CDTF">2013-08-25T11:21:46Z</dcterms:modified>
</cp:coreProperties>
</file>