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9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3" r:id="rId16"/>
    <p:sldId id="274" r:id="rId17"/>
    <p:sldId id="275" r:id="rId18"/>
    <p:sldId id="276" r:id="rId19"/>
    <p:sldId id="258" r:id="rId20"/>
    <p:sldId id="257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7" autoAdjust="0"/>
    <p:restoredTop sz="94660"/>
  </p:normalViewPr>
  <p:slideViewPr>
    <p:cSldViewPr>
      <p:cViewPr varScale="1">
        <p:scale>
          <a:sx n="45" d="100"/>
          <a:sy n="45" d="100"/>
        </p:scale>
        <p:origin x="-6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2625FF0-8DCB-4EE2-8090-402EE16614F2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5A242C1-0DDD-420A-897D-657A9E717C2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5/5e/Anguidae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0/05/Viperaberus1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3/38/Natrix_natrix_(Karl_L)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2/27/Emys_orbicularis_2009_G1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6/67/Lacerta_agilis_2006_05_06cq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Aythya_ferina_02.jpg" TargetMode="External"/><Relationship Id="rId3" Type="http://schemas.openxmlformats.org/officeDocument/2006/relationships/hyperlink" Target="https://naturfotografen-forum.de/data/media/55/10_IMG_7355_Gimpel_M::Olaf_Wolfram.jpg" TargetMode="External"/><Relationship Id="rId7" Type="http://schemas.openxmlformats.org/officeDocument/2006/relationships/hyperlink" Target="http://upload.wikimedia.org/wikipedia/commons/thumb/f/f1/Alcedo_atthis_2_%28Lukasz_Lukasik%29.jpg/235px-Alcedo_atthis_2_%28Lukasz_Lukasik%29.jpg" TargetMode="External"/><Relationship Id="rId2" Type="http://schemas.openxmlformats.org/officeDocument/2006/relationships/hyperlink" Target="http://upload.wikimedia.org/wikipedia/commons/thumb/7/78/Eagle.owl.arp.750pi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mberiza_citrinella_1_%28Marek_Szczepanek%29.jpg" TargetMode="External"/><Relationship Id="rId5" Type="http://schemas.openxmlformats.org/officeDocument/2006/relationships/hyperlink" Target="http://upload.wikimedia.org/wikipedia/commons/thumb/5/57/Luscinia_megarhynchos_vogelartinfo_chris_romeiks_CHR4443.jpg/235px-Luscinia_megarhynchos_vogelartinfo_chris_romeiks_CHR4443.jpg" TargetMode="External"/><Relationship Id="rId4" Type="http://schemas.openxmlformats.org/officeDocument/2006/relationships/hyperlink" Target="http://upload.wikimedia.org/wikipedia/commons/thumb/7/79/DendrocoposMajor.jpg/225px-DendrocoposMajor.jpg" TargetMode="External"/><Relationship Id="rId9" Type="http://schemas.openxmlformats.org/officeDocument/2006/relationships/hyperlink" Target="http://en.wikipedia.org/wiki/File:Acrocephalus_scirpaceus_Vlaskop_cropped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cs.wikipedia.org/wiki/Soubor:Anguida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Lacerta_agilis_2006_05_06cq.jpg" TargetMode="External"/><Relationship Id="rId5" Type="http://schemas.openxmlformats.org/officeDocument/2006/relationships/hyperlink" Target="http://cs.wikipedia.org/wiki/Soubor:Emys_orbicularis_2009_G1.jpg" TargetMode="External"/><Relationship Id="rId4" Type="http://schemas.openxmlformats.org/officeDocument/2006/relationships/hyperlink" Target="http://cs.wikipedia.org/wiki/Soubor:Natrix_natrix_(Karl_L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Poznávačka</a:t>
            </a:r>
            <a:r>
              <a:rPr lang="cs-CZ" dirty="0" smtClean="0"/>
              <a:t> – ptáci a plazi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7. třída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05275"/>
            <a:ext cx="5429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658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42048" cy="5760640"/>
          </a:xfrm>
        </p:spPr>
        <p:txBody>
          <a:bodyPr>
            <a:normAutofit fontScale="90000"/>
          </a:bodyPr>
          <a:lstStyle/>
          <a:p>
            <a:r>
              <a:rPr lang="cs-CZ" sz="2800" dirty="0"/>
              <a:t>Základní škola Choltice, okres Pardubice - "Učíme se pro život"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Šablona: č. III/2 Inovace a zkvalitnění výuky pomocí ICT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Pořadové číslo: </a:t>
            </a:r>
            <a:r>
              <a:rPr lang="cs-CZ" sz="2800" dirty="0" smtClean="0"/>
              <a:t>20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Autor: Ošlejšková Hana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Ověření ve výuce: </a:t>
            </a:r>
            <a:r>
              <a:rPr lang="cs-CZ" sz="2800" dirty="0" smtClean="0"/>
              <a:t>7. </a:t>
            </a:r>
            <a:r>
              <a:rPr lang="cs-CZ" sz="2800" dirty="0"/>
              <a:t>třída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 </a:t>
            </a:r>
            <a:r>
              <a:rPr lang="cs-CZ" sz="2800"/>
              <a:t>ověření</a:t>
            </a:r>
            <a:r>
              <a:rPr lang="cs-CZ" sz="2800" smtClean="0"/>
              <a:t>: 30.1.2013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160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4549120"/>
          </a:xfrm>
        </p:spPr>
        <p:txBody>
          <a:bodyPr>
            <a:normAutofit/>
          </a:bodyPr>
          <a:lstStyle/>
          <a:p>
            <a:r>
              <a:rPr lang="cs-CZ" u="sng" dirty="0" smtClean="0"/>
              <a:t>Metodika:</a:t>
            </a:r>
            <a:br>
              <a:rPr lang="cs-CZ" u="sng" dirty="0" smtClean="0"/>
            </a:br>
            <a:r>
              <a:rPr lang="cs-CZ" u="sng" dirty="0"/>
              <a:t/>
            </a:r>
            <a:br>
              <a:rPr lang="cs-CZ" u="sng" dirty="0"/>
            </a:br>
            <a:r>
              <a:rPr lang="cs-CZ" sz="2700" b="0" dirty="0" smtClean="0"/>
              <a:t>1. Napiš rodové a druhové jméno ptáka</a:t>
            </a:r>
            <a:br>
              <a:rPr lang="cs-CZ" sz="2700" b="0" dirty="0" smtClean="0"/>
            </a:br>
            <a:r>
              <a:rPr lang="cs-CZ" sz="2700" b="0" dirty="0" smtClean="0"/>
              <a:t>např. rybák dlouhoocasý</a:t>
            </a:r>
            <a:br>
              <a:rPr lang="cs-CZ" sz="2700" b="0" dirty="0" smtClean="0"/>
            </a:br>
            <a:r>
              <a:rPr lang="cs-CZ" sz="2700" b="0" dirty="0"/>
              <a:t/>
            </a:r>
            <a:br>
              <a:rPr lang="cs-CZ" sz="2700" b="0" dirty="0"/>
            </a:br>
            <a:r>
              <a:rPr lang="cs-CZ" sz="2700" b="0" dirty="0" smtClean="0"/>
              <a:t>2. Společně zkontrolujeme (opravíme).</a:t>
            </a:r>
            <a:endParaRPr lang="cs-CZ" sz="2700" b="0" dirty="0"/>
          </a:p>
        </p:txBody>
      </p:sp>
    </p:spTree>
    <p:extLst>
      <p:ext uri="{BB962C8B-B14F-4D97-AF65-F5344CB8AC3E}">
        <p14:creationId xmlns:p14="http://schemas.microsoft.com/office/powerpoint/2010/main" val="4014979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0416"/>
            <a:ext cx="5150520" cy="4806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072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72816"/>
            <a:ext cx="3861792" cy="4700010"/>
          </a:xfrm>
        </p:spPr>
      </p:pic>
    </p:spTree>
    <p:extLst>
      <p:ext uri="{BB962C8B-B14F-4D97-AF65-F5344CB8AC3E}">
        <p14:creationId xmlns:p14="http://schemas.microsoft.com/office/powerpoint/2010/main" val="94065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7194376" cy="4793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24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1604798"/>
            <a:ext cx="3636404" cy="484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403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65" y="1628800"/>
            <a:ext cx="6436542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268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19616"/>
            <a:ext cx="693818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3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73" y="1700808"/>
            <a:ext cx="624955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562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1621174"/>
            <a:ext cx="6336704" cy="4794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631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6468756" cy="4730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784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10.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8800"/>
            <a:ext cx="4749329" cy="4838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37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nguida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12" y="1268760"/>
            <a:ext cx="6667500" cy="498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80728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62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Viperaberus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6840760" cy="513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20688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42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Natrix natrix (Karl L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7272808" cy="545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764704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37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mys orbicularis 2009 G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5928593" cy="518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980728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0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Lacerta agilis 2006 05 06cq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40768"/>
            <a:ext cx="532859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980728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28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984776" cy="864096"/>
          </a:xfrm>
        </p:spPr>
        <p:txBody>
          <a:bodyPr/>
          <a:lstStyle/>
          <a:p>
            <a:r>
              <a:rPr lang="cs-CZ" dirty="0" smtClean="0"/>
              <a:t>Kontrola: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018939" cy="532859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2400" dirty="0" smtClean="0"/>
              <a:t>Jestřáb lesní               11. Slepýš křehký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Výr velký                    12. Zmije obecná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Hýl obecný                 13. Užovka obojková 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Strakapoud velký        14. Želva bahenní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Slavík obecný             15. Ještěrka obecná  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Strnad obecný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Ledňáček říční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Polák velký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Rákosník obecný</a:t>
            </a:r>
          </a:p>
          <a:p>
            <a:pPr>
              <a:buFont typeface="+mj-lt"/>
              <a:buAutoNum type="arabicPeriod"/>
            </a:pPr>
            <a:r>
              <a:rPr lang="cs-CZ" sz="2400" dirty="0" smtClean="0"/>
              <a:t>Kavka obecná</a:t>
            </a:r>
          </a:p>
          <a:p>
            <a:pPr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3146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874926" cy="665044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811029" cy="5544616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cs.wikipedia.org/wiki/Soubor:Accipiter_gentilisAAP045CA.jpg</a:t>
            </a:r>
          </a:p>
          <a:p>
            <a:r>
              <a:rPr lang="cs-CZ" sz="1800" dirty="0">
                <a:hlinkClick r:id="rId2"/>
              </a:rPr>
              <a:t>http://cs.wikipedia.org/wiki/Soubor:Eagle.owl.arp.750pix.jpg</a:t>
            </a:r>
          </a:p>
          <a:p>
            <a:r>
              <a:rPr lang="cs-CZ" sz="1800" dirty="0">
                <a:hlinkClick r:id="rId3"/>
              </a:rPr>
              <a:t>http://cs.wikipedia.org/wiki/Soubor:PyrrhulaPyrrhulaAutumn.jpg</a:t>
            </a:r>
            <a:endParaRPr lang="cs-CZ" sz="1800" dirty="0" smtClean="0">
              <a:hlinkClick r:id="rId3"/>
            </a:endParaRPr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upload.wikimedia.org/wikipedia/commons/thumb/7/79/DendrocoposMajor.jpg/225px-DendrocoposMajor.jpg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upload.wikimedia.org/wikipedia/commons/thumb/5/57/Luscinia_megarhynchos_vogelartinfo_chris_romeiks_CHR4443.jpg/235px-Luscinia_megarhynchos_vogelartinfo_chris_romeiks_CHR4443.jpg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http://cs.wikipedia.org/wiki/Soubor:Emberiza_citrinella_1_%</a:t>
            </a:r>
            <a:r>
              <a:rPr lang="cs-CZ" sz="1800" dirty="0" smtClean="0">
                <a:hlinkClick r:id="rId6"/>
              </a:rPr>
              <a:t>28Marek_Szczepanek%29.jpg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http://upload.wikimedia.org/wikipedia/commons/thumb/f/f1/Alcedo_atthis_2_%28Lukasz_Lukasik%29.jpg/235px-Alcedo_atthis_2_%</a:t>
            </a:r>
            <a:r>
              <a:rPr lang="cs-CZ" sz="1800" dirty="0" smtClean="0">
                <a:hlinkClick r:id="rId7"/>
              </a:rPr>
              <a:t>28Lukasz_Lukasik%29.jpg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en.wikipedia.org/wiki/File:Aythya_ferina_02.jpg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en.wikipedia.org/wiki/File:Acrocephalus_scirpaceus_Vlaskop_cropped.jpg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93307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7242048" cy="3384376"/>
          </a:xfrm>
        </p:spPr>
        <p:txBody>
          <a:bodyPr>
            <a:normAutofit/>
          </a:bodyPr>
          <a:lstStyle/>
          <a:p>
            <a:r>
              <a:rPr lang="cs-CZ" sz="1800" b="0" cap="none" dirty="0">
                <a:latin typeface="+mn-lt"/>
                <a:hlinkClick r:id="rId2"/>
              </a:rPr>
              <a:t>http://</a:t>
            </a:r>
            <a:r>
              <a:rPr lang="cs-CZ" sz="1800" b="0" cap="none" dirty="0" smtClean="0">
                <a:latin typeface="+mn-lt"/>
                <a:hlinkClick r:id="rId2"/>
              </a:rPr>
              <a:t>cs.wikipedia.org/wiki/Soubor:Anguidae.jpg</a:t>
            </a:r>
            <a:r>
              <a:rPr lang="cs-CZ" sz="1800" b="0" cap="none" dirty="0">
                <a:latin typeface="+mn-lt"/>
              </a:rPr>
              <a:t/>
            </a:r>
            <a:br>
              <a:rPr lang="cs-CZ" sz="1800" b="0" cap="none" dirty="0">
                <a:latin typeface="+mn-lt"/>
              </a:rPr>
            </a:br>
            <a:r>
              <a:rPr lang="cs-CZ" sz="1800" b="0" cap="none" dirty="0">
                <a:latin typeface="+mn-lt"/>
                <a:hlinkClick r:id="rId3"/>
              </a:rPr>
              <a:t>http://</a:t>
            </a:r>
            <a:r>
              <a:rPr lang="cs-CZ" sz="1800" b="0" cap="none" dirty="0" smtClean="0">
                <a:latin typeface="+mn-lt"/>
                <a:hlinkClick r:id="rId3"/>
              </a:rPr>
              <a:t>cs.wikipedia.org/wiki/Soubor:Viperaberus1.jpg</a:t>
            </a:r>
            <a:r>
              <a:rPr lang="cs-CZ" sz="1800" b="0" cap="none" dirty="0">
                <a:latin typeface="+mn-lt"/>
              </a:rPr>
              <a:t/>
            </a:r>
            <a:br>
              <a:rPr lang="cs-CZ" sz="1800" b="0" cap="none" dirty="0">
                <a:latin typeface="+mn-lt"/>
              </a:rPr>
            </a:br>
            <a:r>
              <a:rPr lang="cs-CZ" sz="1800" b="0" cap="none" dirty="0">
                <a:latin typeface="+mn-lt"/>
                <a:hlinkClick r:id="rId4"/>
              </a:rPr>
              <a:t>http://cs.wikipedia.org/wiki/Soubor:Natrix_natrix_%</a:t>
            </a:r>
            <a:r>
              <a:rPr lang="cs-CZ" sz="1800" b="0" cap="none" dirty="0" smtClean="0">
                <a:latin typeface="+mn-lt"/>
                <a:hlinkClick r:id="rId4"/>
              </a:rPr>
              <a:t>28Karl_L%29.jpg</a:t>
            </a:r>
            <a:r>
              <a:rPr lang="cs-CZ" sz="1800" b="0" cap="none" dirty="0">
                <a:latin typeface="+mn-lt"/>
              </a:rPr>
              <a:t/>
            </a:r>
            <a:br>
              <a:rPr lang="cs-CZ" sz="1800" b="0" cap="none" dirty="0">
                <a:latin typeface="+mn-lt"/>
              </a:rPr>
            </a:br>
            <a:r>
              <a:rPr lang="cs-CZ" sz="1800" b="0" cap="none" dirty="0">
                <a:latin typeface="+mn-lt"/>
                <a:hlinkClick r:id="rId5"/>
              </a:rPr>
              <a:t>http://</a:t>
            </a:r>
            <a:r>
              <a:rPr lang="cs-CZ" sz="1800" b="0" cap="none" dirty="0" smtClean="0">
                <a:latin typeface="+mn-lt"/>
                <a:hlinkClick r:id="rId5"/>
              </a:rPr>
              <a:t>cs.wikipedia.org/wiki/Soubor:Emys_orbicularis_2009_G1.jpg</a:t>
            </a:r>
            <a:r>
              <a:rPr lang="cs-CZ" sz="1800" b="0" cap="none" dirty="0">
                <a:latin typeface="+mn-lt"/>
              </a:rPr>
              <a:t/>
            </a:r>
            <a:br>
              <a:rPr lang="cs-CZ" sz="1800" b="0" cap="none" dirty="0">
                <a:latin typeface="+mn-lt"/>
              </a:rPr>
            </a:br>
            <a:r>
              <a:rPr lang="cs-CZ" sz="1800" b="0" cap="none" dirty="0">
                <a:latin typeface="+mn-lt"/>
                <a:hlinkClick r:id="rId6"/>
              </a:rPr>
              <a:t>http://</a:t>
            </a:r>
            <a:r>
              <a:rPr lang="cs-CZ" sz="1800" b="0" cap="none" dirty="0" smtClean="0">
                <a:latin typeface="+mn-lt"/>
                <a:hlinkClick r:id="rId6"/>
              </a:rPr>
              <a:t>cs.wikipedia.org/wiki/Soubor:Lacerta_agilis_2006_05_06cq.jpg</a:t>
            </a:r>
            <a:r>
              <a:rPr lang="cs-CZ" sz="1800" b="0" cap="none" dirty="0">
                <a:latin typeface="+mn-lt"/>
              </a:rPr>
              <a:t/>
            </a:r>
            <a:br>
              <a:rPr lang="cs-CZ" sz="1800" b="0" cap="none" dirty="0">
                <a:latin typeface="+mn-lt"/>
              </a:rPr>
            </a:br>
            <a:r>
              <a:rPr lang="cs-CZ" sz="1800" b="0" cap="none" dirty="0">
                <a:latin typeface="+mn-lt"/>
              </a:rPr>
              <a:t>http://cs.wikipedia.org/wiki/Soubor:Dohle_%28Corvus_monedula%29_d1.jpg</a:t>
            </a:r>
            <a:r>
              <a:rPr lang="cs-CZ" sz="1800" b="0" cap="none" dirty="0" smtClean="0">
                <a:latin typeface="+mn-lt"/>
              </a:rPr>
              <a:t/>
            </a:r>
            <a:br>
              <a:rPr lang="cs-CZ" sz="1800" b="0" cap="none" dirty="0" smtClean="0">
                <a:latin typeface="+mn-lt"/>
              </a:rPr>
            </a:br>
            <a:r>
              <a:rPr lang="cs-CZ" sz="1800" b="0" cap="none" dirty="0" smtClean="0">
                <a:latin typeface="+mn-lt"/>
              </a:rPr>
              <a:t/>
            </a:r>
            <a:br>
              <a:rPr lang="cs-CZ" sz="1800" b="0" cap="none" dirty="0" smtClean="0">
                <a:latin typeface="+mn-lt"/>
              </a:rPr>
            </a:br>
            <a:endParaRPr lang="cs-CZ" sz="1800" b="0" cap="none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4692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134</TotalTime>
  <Words>133</Words>
  <Application>Microsoft Office PowerPoint</Application>
  <PresentationFormat>Předvádění na obrazovce (4:3)</PresentationFormat>
  <Paragraphs>46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Bohatý</vt:lpstr>
      <vt:lpstr>Poznávačka – ptáci a plazi</vt:lpstr>
      <vt:lpstr>Základní škola Choltice, okres Pardubice - "Učíme se pro život"  Šablona: č. III/2 Inovace a zkvalitnění výuky pomocí ICT  Pořadové číslo: 20  Autor: Ošlejšková Hana  Ověření ve výuce: 7. třída  Datum ověření: 30.1.2013 </vt:lpstr>
      <vt:lpstr>Metodika:  1. Napiš rodové a druhové jméno ptáka např. rybák dlouhoocasý  2. Společně zkontrolujeme (opravíme).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Kontrola:</vt:lpstr>
      <vt:lpstr>Zdroje:</vt:lpstr>
      <vt:lpstr>http://cs.wikipedia.org/wiki/Soubor:Anguidae.jpg http://cs.wikipedia.org/wiki/Soubor:Viperaberus1.jpg http://cs.wikipedia.org/wiki/Soubor:Natrix_natrix_%28Karl_L%29.jpg http://cs.wikipedia.org/wiki/Soubor:Emys_orbicularis_2009_G1.jpg http://cs.wikipedia.org/wiki/Soubor:Lacerta_agilis_2006_05_06cq.jpg http://cs.wikipedia.org/wiki/Soubor:Dohle_%28Corvus_monedula%29_d1.jpg  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Ošlejšková_Hana</dc:creator>
  <cp:lastModifiedBy>Ošlejšková</cp:lastModifiedBy>
  <cp:revision>13</cp:revision>
  <dcterms:created xsi:type="dcterms:W3CDTF">2011-10-16T14:41:25Z</dcterms:created>
  <dcterms:modified xsi:type="dcterms:W3CDTF">2013-08-25T14:06:04Z</dcterms:modified>
</cp:coreProperties>
</file>