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6" d="100"/>
          <a:sy n="56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11" Type="http://schemas.openxmlformats.org/officeDocument/2006/relationships/image" Target="../media/image17.jpeg"/><Relationship Id="rId5" Type="http://schemas.openxmlformats.org/officeDocument/2006/relationships/image" Target="../media/image11.wmf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wmf"/><Relationship Id="rId4" Type="http://schemas.openxmlformats.org/officeDocument/2006/relationships/image" Target="../media/image20.png"/><Relationship Id="rId9" Type="http://schemas.openxmlformats.org/officeDocument/2006/relationships/image" Target="../media/image2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wm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409600"/>
          </a:xfrm>
        </p:spPr>
        <p:txBody>
          <a:bodyPr>
            <a:normAutofit lnSpcReduction="10000"/>
          </a:bodyPr>
          <a:lstStyle/>
          <a:p>
            <a:pPr lvl="0" algn="ctr">
              <a:buClr>
                <a:srgbClr val="9D936F">
                  <a:lumMod val="75000"/>
                </a:srgbClr>
              </a:buClr>
            </a:pPr>
            <a:r>
              <a:rPr lang="cs-CZ" sz="2000" dirty="0">
                <a:solidFill>
                  <a:srgbClr val="B4936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</a:p>
          <a:p>
            <a:pPr algn="ctr"/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400" dirty="0">
                <a:solidFill>
                  <a:srgbClr val="B4936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PRVOUKA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Les, chování v lese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73740173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VY_32_INOVACE_41_PRV_20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Les, chování v lese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lesem,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se zásadami správného chování v lese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Poznat co patří do lesa, umět se v lese správně chovat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–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27.4.2013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26906" y="5085184"/>
            <a:ext cx="6512511" cy="1143000"/>
          </a:xfrm>
        </p:spPr>
        <p:txBody>
          <a:bodyPr/>
          <a:lstStyle/>
          <a:p>
            <a:pPr algn="ctr"/>
            <a:r>
              <a:rPr lang="cs-CZ" sz="3200" dirty="0" smtClean="0"/>
              <a:t>Ukaž a pojmenuj stromy, které rostou v lese. Ostatní škrtni.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352928" cy="46085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691680" y="496877"/>
            <a:ext cx="914400" cy="4572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smrk</a:t>
            </a:r>
            <a:endParaRPr lang="cs-CZ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039849" y="3071558"/>
            <a:ext cx="1152128" cy="4572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borovice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228184" y="606665"/>
            <a:ext cx="914400" cy="4572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dub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338417" y="2929933"/>
            <a:ext cx="914400" cy="4572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jabloň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039849" y="548303"/>
            <a:ext cx="961256" cy="51556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třešeň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525680" y="2836002"/>
            <a:ext cx="914400" cy="57606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bříza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" name="Picture 2" descr="C:\Users\Jana\AppData\Local\Microsoft\Windows\Temporary Internet Files\Content.IE5\Q9YQAQCZ\MC9003313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416" y="1105084"/>
            <a:ext cx="1816729" cy="160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Jana\AppData\Local\Microsoft\Windows\Temporary Internet Files\Content.IE5\7ICAMBW3\MC9003585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93" y="1302664"/>
            <a:ext cx="1842516" cy="141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Jana\AppData\Local\Microsoft\Windows\Temporary Internet Files\Content.IE5\20LIALXQ\MC9001512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366" y="1263350"/>
            <a:ext cx="1816913" cy="138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C:\Users\Jana\AppData\Local\Microsoft\Windows\Temporary Internet Files\Content.IE5\D8D3GBN2\MC90035858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506165"/>
            <a:ext cx="1637552" cy="142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Jana\AppData\Local\Microsoft\Windows\Temporary Internet Files\Content.IE5\D8D3GBN2\MP9004308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332" y="3751465"/>
            <a:ext cx="1769162" cy="1181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ana\AppData\Local\Microsoft\Windows\Temporary Internet Files\Content.IE5\20LIALXQ\MP90039962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601" y="3565470"/>
            <a:ext cx="1709674" cy="136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72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5013176"/>
            <a:ext cx="6512511" cy="1143000"/>
          </a:xfrm>
        </p:spPr>
        <p:txBody>
          <a:bodyPr/>
          <a:lstStyle/>
          <a:p>
            <a:pPr algn="ctr"/>
            <a:r>
              <a:rPr lang="cs-CZ" sz="3200" dirty="0" smtClean="0"/>
              <a:t>Ukaž a pojmenuj zvířátka, která žijí v lese. Ostatní škrtni. 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7920880" cy="439248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8" name="Picture 10" descr="C:\Users\Jana\AppData\Local\Microsoft\Windows\Temporary Internet Files\Content.IE5\08CKAD3G\MP900401615[2]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7301" y="520049"/>
            <a:ext cx="1872208" cy="124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na\AppData\Local\Microsoft\Windows\Temporary Internet Files\Content.IE5\LADMJT23\MP900427655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2992" y="1952390"/>
            <a:ext cx="1827024" cy="1327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Jana\AppData\Local\Microsoft\Windows\Temporary Internet Files\Content.IE5\08CKAD3G\MP900403838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2712747"/>
            <a:ext cx="1256882" cy="188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Jana\AppData\Local\Microsoft\Windows\Temporary Internet Files\Content.IE5\D8D3GBN2\MC90043000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28" y="505165"/>
            <a:ext cx="12700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\AppData\Local\Microsoft\Windows\Temporary Internet Files\Content.IE5\20LIALXQ\MC9004414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704" y="3414535"/>
            <a:ext cx="1239238" cy="165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\AppData\Local\Microsoft\Windows\Temporary Internet Files\Content.IE5\D8D3GBN2\MC9003323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612" y="505165"/>
            <a:ext cx="1829714" cy="127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\AppData\Local\Microsoft\Windows\Temporary Internet Files\Content.IE5\Q9YQAQCZ\MC90044139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936" y="1888525"/>
            <a:ext cx="1392626" cy="1368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Jana\AppData\Local\Microsoft\Windows\Temporary Internet Files\Content.IE5\20LIALXQ\MC90033791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830" y="844636"/>
            <a:ext cx="1840687" cy="1321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Jana\AppData\Local\Microsoft\Windows\Temporary Internet Files\Content.IE5\D8D3GBN2\MP90017865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0016" y="3414535"/>
            <a:ext cx="1890119" cy="1260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Jana\AppData\Local\Microsoft\Windows\Temporary Internet Files\Content.IE5\D8D3GBN2\MP900442470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713" y="2750050"/>
            <a:ext cx="2212961" cy="147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2980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5157192"/>
            <a:ext cx="6512511" cy="1143000"/>
          </a:xfrm>
        </p:spPr>
        <p:txBody>
          <a:bodyPr/>
          <a:lstStyle/>
          <a:p>
            <a:pPr algn="ctr"/>
            <a:r>
              <a:rPr lang="cs-CZ" sz="3200" dirty="0" smtClean="0"/>
              <a:t>Ukaž a pojmenuj plody, které rostou v lese. Ostatní škrtni.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7992888" cy="446449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81" name="Picture 9" descr="C:\Users\Jana\AppData\Local\Microsoft\Windows\Temporary Internet Files\Content.IE5\08CKAD3G\MC900358579[1].wm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179" y="3146496"/>
            <a:ext cx="1604389" cy="1589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ana\AppData\Local\Microsoft\Windows\Temporary Internet Files\Content.IE5\Q9YQAQCZ\MC90012322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04" y="603945"/>
            <a:ext cx="1491664" cy="213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Jana\AppData\Local\Microsoft\Windows\Temporary Internet Files\Content.IE5\20LIALXQ\MC9004417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911" y="1556046"/>
            <a:ext cx="1598090" cy="159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Jana\AppData\Local\Microsoft\Windows\Temporary Internet Files\Content.IE5\7ICAMBW3\MC90019340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559" y="811766"/>
            <a:ext cx="1970275" cy="131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a\AppData\Local\Microsoft\Windows\Temporary Internet Files\Content.IE5\D8D3GBN2\MP90031373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869" y="713138"/>
            <a:ext cx="2302640" cy="150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Jana\AppData\Local\Microsoft\Windows\Temporary Internet Files\Content.IE5\7ICAMBW3\MC9004374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604" y="3260564"/>
            <a:ext cx="1927225" cy="15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ana\AppData\Local\Microsoft\Windows\Temporary Internet Files\Content.IE5\20LIALXQ\MC9002395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829" y="3053249"/>
            <a:ext cx="1022299" cy="177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Jana\AppData\Local\Microsoft\Windows\Temporary Internet Files\Content.IE5\D8D3GBN2\MC900390736[2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3207606"/>
            <a:ext cx="2139119" cy="157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29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20673" y="5229200"/>
            <a:ext cx="6512511" cy="1143000"/>
          </a:xfrm>
        </p:spPr>
        <p:txBody>
          <a:bodyPr/>
          <a:lstStyle/>
          <a:p>
            <a:pPr algn="ctr"/>
            <a:r>
              <a:rPr lang="cs-CZ" sz="2400" dirty="0" smtClean="0"/>
              <a:t>Lesy musíme chránit. Podle obrázků popiš jak se máme chovat v lese. </a:t>
            </a: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535" y="873344"/>
            <a:ext cx="2024047" cy="167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680" y="2960718"/>
            <a:ext cx="160337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C:\Users\Jana\AppData\Local\Microsoft\Windows\Temporary Internet Files\Content.IE5\7ICAMBW3\MP9003901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891326"/>
            <a:ext cx="1295342" cy="181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ana\AppData\Local\Microsoft\Windows\Temporary Internet Files\Content.IE5\7498H3EN\MM900283632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563" y="793281"/>
            <a:ext cx="1800200" cy="2011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\AppData\Local\Microsoft\Windows\Temporary Internet Files\Content.IE5\8V5AGG2H\MC90008971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3153868"/>
            <a:ext cx="1395742" cy="180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\AppData\Local\Microsoft\Windows\Temporary Internet Files\Content.IE5\8V5AGG2H\MC90043751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890593"/>
            <a:ext cx="182245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7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625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</a:t>
            </a:r>
            <a:r>
              <a:rPr lang="cs-CZ" sz="1700" dirty="0" smtClean="0">
                <a:latin typeface="Arial"/>
                <a:ea typeface="Times New Roman"/>
              </a:rPr>
              <a:t>Materiál </a:t>
            </a:r>
            <a:r>
              <a:rPr lang="cs-CZ" sz="17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17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628800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40474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247</TotalTime>
  <Words>293</Words>
  <Application>Microsoft Office PowerPoint</Application>
  <PresentationFormat>Předvádění na obrazovce (4:3)</PresentationFormat>
  <Paragraphs>60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PRVOUKA  Les, chování v lese</vt:lpstr>
      <vt:lpstr>Prezentace aplikace PowerPoint</vt:lpstr>
      <vt:lpstr>Ukaž a pojmenuj stromy, které rostou v lese. Ostatní škrtni.</vt:lpstr>
      <vt:lpstr>Ukaž a pojmenuj zvířátka, která žijí v lese. Ostatní škrtni. </vt:lpstr>
      <vt:lpstr>Ukaž a pojmenuj plody, které rostou v lese. Ostatní škrtni.</vt:lpstr>
      <vt:lpstr>Lesy musíme chránit. Podle obrázků popiš jak se máme chovat v lese. 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</dc:title>
  <dc:creator>Jana Ottová</dc:creator>
  <cp:lastModifiedBy>franzova</cp:lastModifiedBy>
  <cp:revision>29</cp:revision>
  <dcterms:created xsi:type="dcterms:W3CDTF">2012-06-27T08:54:30Z</dcterms:created>
  <dcterms:modified xsi:type="dcterms:W3CDTF">2013-08-26T17:57:36Z</dcterms:modified>
</cp:coreProperties>
</file>