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5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4A36DE"/>
    <a:srgbClr val="ED27AB"/>
    <a:srgbClr val="FF00FF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67E64A-10BA-4A08-BF9B-6A1397F01B88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84AA0-1D37-451A-9EE4-AD98690FE6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069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84AA0-1D37-451A-9EE4-AD98690FE67F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9165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84AA0-1D37-451A-9EE4-AD98690FE67F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916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F11D85-24F7-401C-BB06-E962016CB12C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ABAD4B-02AA-4EC6-903D-0068CA0FA3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VY_52_INOVACE_14_ </a:t>
            </a:r>
            <a:r>
              <a:rPr lang="cs-CZ" sz="1800" b="1" dirty="0"/>
              <a:t>Opakování - trávicí </a:t>
            </a:r>
            <a:r>
              <a:rPr lang="cs-CZ" sz="1800" b="1" dirty="0" smtClean="0"/>
              <a:t>soustava2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Opakování - trávicí soustava2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Opakování - trávicí soustava2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475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 </a:t>
            </a:r>
            <a:r>
              <a:rPr lang="cs-CZ" b="1" dirty="0" smtClean="0"/>
              <a:t>22.března </a:t>
            </a:r>
            <a:r>
              <a:rPr lang="cs-CZ" b="1" dirty="0"/>
              <a:t>2012, 8.ročník,  V/2 </a:t>
            </a:r>
            <a:r>
              <a:rPr lang="cs-CZ" b="1" dirty="0" smtClean="0"/>
              <a:t>II14, </a:t>
            </a:r>
            <a:r>
              <a:rPr lang="cs-CZ" b="1" dirty="0"/>
              <a:t>Přírodopis, </a:t>
            </a:r>
            <a:r>
              <a:rPr lang="cs-CZ" b="1" dirty="0" smtClean="0"/>
              <a:t>Opakování - trávicí soustava2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4581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br>
              <a:rPr lang="cs-CZ" dirty="0" smtClean="0"/>
            </a:br>
            <a:r>
              <a:rPr lang="cs-CZ" dirty="0" smtClean="0"/>
              <a:t>trávicí soustava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64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254" y="836712"/>
            <a:ext cx="4684194" cy="5400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09328"/>
            <a:ext cx="4176464" cy="979512"/>
          </a:xfrm>
        </p:spPr>
        <p:txBody>
          <a:bodyPr/>
          <a:lstStyle/>
          <a:p>
            <a:pPr algn="l"/>
            <a:r>
              <a:rPr lang="cs-CZ" dirty="0" smtClean="0"/>
              <a:t>Tenké střevo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682786"/>
            <a:ext cx="15841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délka: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šířka: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68236" y="3286725"/>
            <a:ext cx="3108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 až 5 metrů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47664" y="4510861"/>
            <a:ext cx="3108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 centimetry</a:t>
            </a:r>
          </a:p>
        </p:txBody>
      </p:sp>
    </p:spTree>
    <p:extLst>
      <p:ext uri="{BB962C8B-B14F-4D97-AF65-F5344CB8AC3E}">
        <p14:creationId xmlns:p14="http://schemas.microsoft.com/office/powerpoint/2010/main" val="210392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63688" y="2998693"/>
            <a:ext cx="3108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dvanáctník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340768"/>
            <a:ext cx="4248150" cy="36957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7344816" cy="979512"/>
          </a:xfrm>
        </p:spPr>
        <p:txBody>
          <a:bodyPr/>
          <a:lstStyle/>
          <a:p>
            <a:pPr algn="l"/>
            <a:r>
              <a:rPr lang="cs-CZ" dirty="0" smtClean="0"/>
              <a:t>Tenké střevo – části:</a:t>
            </a:r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5874327" y="4293456"/>
            <a:ext cx="2119746" cy="846580"/>
          </a:xfrm>
          <a:custGeom>
            <a:avLst/>
            <a:gdLst>
              <a:gd name="connsiteX0" fmla="*/ 69273 w 2119746"/>
              <a:gd name="connsiteY0" fmla="*/ 126144 h 846580"/>
              <a:gd name="connsiteX1" fmla="*/ 138546 w 2119746"/>
              <a:gd name="connsiteY1" fmla="*/ 112289 h 846580"/>
              <a:gd name="connsiteX2" fmla="*/ 180109 w 2119746"/>
              <a:gd name="connsiteY2" fmla="*/ 98435 h 846580"/>
              <a:gd name="connsiteX3" fmla="*/ 263237 w 2119746"/>
              <a:gd name="connsiteY3" fmla="*/ 112289 h 846580"/>
              <a:gd name="connsiteX4" fmla="*/ 387928 w 2119746"/>
              <a:gd name="connsiteY4" fmla="*/ 209271 h 846580"/>
              <a:gd name="connsiteX5" fmla="*/ 415637 w 2119746"/>
              <a:gd name="connsiteY5" fmla="*/ 320108 h 846580"/>
              <a:gd name="connsiteX6" fmla="*/ 443346 w 2119746"/>
              <a:gd name="connsiteY6" fmla="*/ 403235 h 846580"/>
              <a:gd name="connsiteX7" fmla="*/ 457200 w 2119746"/>
              <a:gd name="connsiteY7" fmla="*/ 444799 h 846580"/>
              <a:gd name="connsiteX8" fmla="*/ 540328 w 2119746"/>
              <a:gd name="connsiteY8" fmla="*/ 486362 h 846580"/>
              <a:gd name="connsiteX9" fmla="*/ 623455 w 2119746"/>
              <a:gd name="connsiteY9" fmla="*/ 541780 h 846580"/>
              <a:gd name="connsiteX10" fmla="*/ 706582 w 2119746"/>
              <a:gd name="connsiteY10" fmla="*/ 583344 h 846580"/>
              <a:gd name="connsiteX11" fmla="*/ 789709 w 2119746"/>
              <a:gd name="connsiteY11" fmla="*/ 527926 h 846580"/>
              <a:gd name="connsiteX12" fmla="*/ 831273 w 2119746"/>
              <a:gd name="connsiteY12" fmla="*/ 500217 h 846580"/>
              <a:gd name="connsiteX13" fmla="*/ 872837 w 2119746"/>
              <a:gd name="connsiteY13" fmla="*/ 486362 h 846580"/>
              <a:gd name="connsiteX14" fmla="*/ 955964 w 2119746"/>
              <a:gd name="connsiteY14" fmla="*/ 444799 h 846580"/>
              <a:gd name="connsiteX15" fmla="*/ 1025237 w 2119746"/>
              <a:gd name="connsiteY15" fmla="*/ 347817 h 846580"/>
              <a:gd name="connsiteX16" fmla="*/ 1094509 w 2119746"/>
              <a:gd name="connsiteY16" fmla="*/ 236980 h 846580"/>
              <a:gd name="connsiteX17" fmla="*/ 1149928 w 2119746"/>
              <a:gd name="connsiteY17" fmla="*/ 167708 h 846580"/>
              <a:gd name="connsiteX18" fmla="*/ 1343891 w 2119746"/>
              <a:gd name="connsiteY18" fmla="*/ 139999 h 846580"/>
              <a:gd name="connsiteX19" fmla="*/ 1413164 w 2119746"/>
              <a:gd name="connsiteY19" fmla="*/ 98435 h 846580"/>
              <a:gd name="connsiteX20" fmla="*/ 1496291 w 2119746"/>
              <a:gd name="connsiteY20" fmla="*/ 56871 h 846580"/>
              <a:gd name="connsiteX21" fmla="*/ 1745673 w 2119746"/>
              <a:gd name="connsiteY21" fmla="*/ 29162 h 846580"/>
              <a:gd name="connsiteX22" fmla="*/ 1787237 w 2119746"/>
              <a:gd name="connsiteY22" fmla="*/ 1453 h 846580"/>
              <a:gd name="connsiteX23" fmla="*/ 1953491 w 2119746"/>
              <a:gd name="connsiteY23" fmla="*/ 29162 h 846580"/>
              <a:gd name="connsiteX24" fmla="*/ 1995055 w 2119746"/>
              <a:gd name="connsiteY24" fmla="*/ 70726 h 846580"/>
              <a:gd name="connsiteX25" fmla="*/ 2064328 w 2119746"/>
              <a:gd name="connsiteY25" fmla="*/ 126144 h 846580"/>
              <a:gd name="connsiteX26" fmla="*/ 2119746 w 2119746"/>
              <a:gd name="connsiteY26" fmla="*/ 209271 h 846580"/>
              <a:gd name="connsiteX27" fmla="*/ 2105891 w 2119746"/>
              <a:gd name="connsiteY27" fmla="*/ 278544 h 846580"/>
              <a:gd name="connsiteX28" fmla="*/ 2092037 w 2119746"/>
              <a:gd name="connsiteY28" fmla="*/ 320108 h 846580"/>
              <a:gd name="connsiteX29" fmla="*/ 2050473 w 2119746"/>
              <a:gd name="connsiteY29" fmla="*/ 333962 h 846580"/>
              <a:gd name="connsiteX30" fmla="*/ 1995055 w 2119746"/>
              <a:gd name="connsiteY30" fmla="*/ 417089 h 846580"/>
              <a:gd name="connsiteX31" fmla="*/ 1967346 w 2119746"/>
              <a:gd name="connsiteY31" fmla="*/ 444799 h 846580"/>
              <a:gd name="connsiteX32" fmla="*/ 1801091 w 2119746"/>
              <a:gd name="connsiteY32" fmla="*/ 486362 h 846580"/>
              <a:gd name="connsiteX33" fmla="*/ 1717964 w 2119746"/>
              <a:gd name="connsiteY33" fmla="*/ 472508 h 846580"/>
              <a:gd name="connsiteX34" fmla="*/ 1690255 w 2119746"/>
              <a:gd name="connsiteY34" fmla="*/ 389380 h 846580"/>
              <a:gd name="connsiteX35" fmla="*/ 1607128 w 2119746"/>
              <a:gd name="connsiteY35" fmla="*/ 361671 h 846580"/>
              <a:gd name="connsiteX36" fmla="*/ 1565564 w 2119746"/>
              <a:gd name="connsiteY36" fmla="*/ 347817 h 846580"/>
              <a:gd name="connsiteX37" fmla="*/ 1427018 w 2119746"/>
              <a:gd name="connsiteY37" fmla="*/ 389380 h 846580"/>
              <a:gd name="connsiteX38" fmla="*/ 1399309 w 2119746"/>
              <a:gd name="connsiteY38" fmla="*/ 430944 h 846580"/>
              <a:gd name="connsiteX39" fmla="*/ 1316182 w 2119746"/>
              <a:gd name="connsiteY39" fmla="*/ 486362 h 846580"/>
              <a:gd name="connsiteX40" fmla="*/ 1219200 w 2119746"/>
              <a:gd name="connsiteY40" fmla="*/ 597199 h 846580"/>
              <a:gd name="connsiteX41" fmla="*/ 1136073 w 2119746"/>
              <a:gd name="connsiteY41" fmla="*/ 652617 h 846580"/>
              <a:gd name="connsiteX42" fmla="*/ 1094509 w 2119746"/>
              <a:gd name="connsiteY42" fmla="*/ 680326 h 846580"/>
              <a:gd name="connsiteX43" fmla="*/ 1039091 w 2119746"/>
              <a:gd name="connsiteY43" fmla="*/ 749599 h 846580"/>
              <a:gd name="connsiteX44" fmla="*/ 997528 w 2119746"/>
              <a:gd name="connsiteY44" fmla="*/ 777308 h 846580"/>
              <a:gd name="connsiteX45" fmla="*/ 928255 w 2119746"/>
              <a:gd name="connsiteY45" fmla="*/ 791162 h 846580"/>
              <a:gd name="connsiteX46" fmla="*/ 845128 w 2119746"/>
              <a:gd name="connsiteY46" fmla="*/ 818871 h 846580"/>
              <a:gd name="connsiteX47" fmla="*/ 706582 w 2119746"/>
              <a:gd name="connsiteY47" fmla="*/ 846580 h 846580"/>
              <a:gd name="connsiteX48" fmla="*/ 595746 w 2119746"/>
              <a:gd name="connsiteY48" fmla="*/ 832726 h 846580"/>
              <a:gd name="connsiteX49" fmla="*/ 318655 w 2119746"/>
              <a:gd name="connsiteY49" fmla="*/ 818871 h 846580"/>
              <a:gd name="connsiteX50" fmla="*/ 290946 w 2119746"/>
              <a:gd name="connsiteY50" fmla="*/ 777308 h 846580"/>
              <a:gd name="connsiteX51" fmla="*/ 207818 w 2119746"/>
              <a:gd name="connsiteY51" fmla="*/ 735744 h 846580"/>
              <a:gd name="connsiteX52" fmla="*/ 152400 w 2119746"/>
              <a:gd name="connsiteY52" fmla="*/ 721889 h 846580"/>
              <a:gd name="connsiteX53" fmla="*/ 96982 w 2119746"/>
              <a:gd name="connsiteY53" fmla="*/ 638762 h 846580"/>
              <a:gd name="connsiteX54" fmla="*/ 55418 w 2119746"/>
              <a:gd name="connsiteY54" fmla="*/ 569489 h 846580"/>
              <a:gd name="connsiteX55" fmla="*/ 27709 w 2119746"/>
              <a:gd name="connsiteY55" fmla="*/ 486362 h 846580"/>
              <a:gd name="connsiteX56" fmla="*/ 13855 w 2119746"/>
              <a:gd name="connsiteY56" fmla="*/ 444799 h 846580"/>
              <a:gd name="connsiteX57" fmla="*/ 0 w 2119746"/>
              <a:gd name="connsiteY57" fmla="*/ 389380 h 846580"/>
              <a:gd name="connsiteX58" fmla="*/ 41564 w 2119746"/>
              <a:gd name="connsiteY58" fmla="*/ 181562 h 846580"/>
              <a:gd name="connsiteX59" fmla="*/ 69273 w 2119746"/>
              <a:gd name="connsiteY59" fmla="*/ 126144 h 846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2119746" h="846580">
                <a:moveTo>
                  <a:pt x="69273" y="126144"/>
                </a:moveTo>
                <a:cubicBezTo>
                  <a:pt x="85437" y="114598"/>
                  <a:pt x="115701" y="118000"/>
                  <a:pt x="138546" y="112289"/>
                </a:cubicBezTo>
                <a:cubicBezTo>
                  <a:pt x="152714" y="108747"/>
                  <a:pt x="165505" y="98435"/>
                  <a:pt x="180109" y="98435"/>
                </a:cubicBezTo>
                <a:cubicBezTo>
                  <a:pt x="208201" y="98435"/>
                  <a:pt x="235528" y="107671"/>
                  <a:pt x="263237" y="112289"/>
                </a:cubicBezTo>
                <a:cubicBezTo>
                  <a:pt x="362666" y="178576"/>
                  <a:pt x="322815" y="144160"/>
                  <a:pt x="387928" y="209271"/>
                </a:cubicBezTo>
                <a:cubicBezTo>
                  <a:pt x="429970" y="335402"/>
                  <a:pt x="365473" y="136177"/>
                  <a:pt x="415637" y="320108"/>
                </a:cubicBezTo>
                <a:cubicBezTo>
                  <a:pt x="423322" y="348287"/>
                  <a:pt x="434110" y="375526"/>
                  <a:pt x="443346" y="403235"/>
                </a:cubicBezTo>
                <a:cubicBezTo>
                  <a:pt x="447964" y="417090"/>
                  <a:pt x="445049" y="436698"/>
                  <a:pt x="457200" y="444799"/>
                </a:cubicBezTo>
                <a:cubicBezTo>
                  <a:pt x="510915" y="480609"/>
                  <a:pt x="482967" y="467243"/>
                  <a:pt x="540328" y="486362"/>
                </a:cubicBezTo>
                <a:cubicBezTo>
                  <a:pt x="619118" y="565154"/>
                  <a:pt x="543253" y="501679"/>
                  <a:pt x="623455" y="541780"/>
                </a:cubicBezTo>
                <a:cubicBezTo>
                  <a:pt x="730893" y="595498"/>
                  <a:pt x="602102" y="548517"/>
                  <a:pt x="706582" y="583344"/>
                </a:cubicBezTo>
                <a:lnTo>
                  <a:pt x="789709" y="527926"/>
                </a:lnTo>
                <a:cubicBezTo>
                  <a:pt x="803564" y="518690"/>
                  <a:pt x="815476" y="505483"/>
                  <a:pt x="831273" y="500217"/>
                </a:cubicBezTo>
                <a:cubicBezTo>
                  <a:pt x="845128" y="495599"/>
                  <a:pt x="859775" y="492893"/>
                  <a:pt x="872837" y="486362"/>
                </a:cubicBezTo>
                <a:cubicBezTo>
                  <a:pt x="980259" y="432650"/>
                  <a:pt x="851498" y="479619"/>
                  <a:pt x="955964" y="444799"/>
                </a:cubicBezTo>
                <a:cubicBezTo>
                  <a:pt x="988291" y="347816"/>
                  <a:pt x="955964" y="370907"/>
                  <a:pt x="1025237" y="347817"/>
                </a:cubicBezTo>
                <a:cubicBezTo>
                  <a:pt x="1058211" y="248893"/>
                  <a:pt x="1028643" y="280891"/>
                  <a:pt x="1094509" y="236980"/>
                </a:cubicBezTo>
                <a:cubicBezTo>
                  <a:pt x="1101503" y="226489"/>
                  <a:pt x="1132379" y="174289"/>
                  <a:pt x="1149928" y="167708"/>
                </a:cubicBezTo>
                <a:cubicBezTo>
                  <a:pt x="1169908" y="160215"/>
                  <a:pt x="1337555" y="140791"/>
                  <a:pt x="1343891" y="139999"/>
                </a:cubicBezTo>
                <a:cubicBezTo>
                  <a:pt x="1398012" y="85876"/>
                  <a:pt x="1341224" y="134404"/>
                  <a:pt x="1413164" y="98435"/>
                </a:cubicBezTo>
                <a:cubicBezTo>
                  <a:pt x="1457063" y="76486"/>
                  <a:pt x="1447540" y="63835"/>
                  <a:pt x="1496291" y="56871"/>
                </a:cubicBezTo>
                <a:cubicBezTo>
                  <a:pt x="1579089" y="45043"/>
                  <a:pt x="1745673" y="29162"/>
                  <a:pt x="1745673" y="29162"/>
                </a:cubicBezTo>
                <a:cubicBezTo>
                  <a:pt x="1759528" y="19926"/>
                  <a:pt x="1770643" y="2836"/>
                  <a:pt x="1787237" y="1453"/>
                </a:cubicBezTo>
                <a:cubicBezTo>
                  <a:pt x="1861478" y="-4733"/>
                  <a:pt x="1894941" y="9646"/>
                  <a:pt x="1953491" y="29162"/>
                </a:cubicBezTo>
                <a:cubicBezTo>
                  <a:pt x="1967346" y="43017"/>
                  <a:pt x="1980003" y="58183"/>
                  <a:pt x="1995055" y="70726"/>
                </a:cubicBezTo>
                <a:cubicBezTo>
                  <a:pt x="2031407" y="101019"/>
                  <a:pt x="2037458" y="90318"/>
                  <a:pt x="2064328" y="126144"/>
                </a:cubicBezTo>
                <a:cubicBezTo>
                  <a:pt x="2084309" y="152786"/>
                  <a:pt x="2119746" y="209271"/>
                  <a:pt x="2119746" y="209271"/>
                </a:cubicBezTo>
                <a:cubicBezTo>
                  <a:pt x="2115128" y="232362"/>
                  <a:pt x="2111602" y="255699"/>
                  <a:pt x="2105891" y="278544"/>
                </a:cubicBezTo>
                <a:cubicBezTo>
                  <a:pt x="2102349" y="292712"/>
                  <a:pt x="2102364" y="309781"/>
                  <a:pt x="2092037" y="320108"/>
                </a:cubicBezTo>
                <a:cubicBezTo>
                  <a:pt x="2081710" y="330435"/>
                  <a:pt x="2064328" y="329344"/>
                  <a:pt x="2050473" y="333962"/>
                </a:cubicBezTo>
                <a:cubicBezTo>
                  <a:pt x="2032000" y="361671"/>
                  <a:pt x="2018603" y="393540"/>
                  <a:pt x="1995055" y="417089"/>
                </a:cubicBezTo>
                <a:cubicBezTo>
                  <a:pt x="1985819" y="426326"/>
                  <a:pt x="1979029" y="438957"/>
                  <a:pt x="1967346" y="444799"/>
                </a:cubicBezTo>
                <a:cubicBezTo>
                  <a:pt x="1912458" y="472243"/>
                  <a:pt x="1860238" y="476505"/>
                  <a:pt x="1801091" y="486362"/>
                </a:cubicBezTo>
                <a:cubicBezTo>
                  <a:pt x="1773382" y="481744"/>
                  <a:pt x="1739105" y="491006"/>
                  <a:pt x="1717964" y="472508"/>
                </a:cubicBezTo>
                <a:cubicBezTo>
                  <a:pt x="1695983" y="453274"/>
                  <a:pt x="1717964" y="398616"/>
                  <a:pt x="1690255" y="389380"/>
                </a:cubicBezTo>
                <a:lnTo>
                  <a:pt x="1607128" y="361671"/>
                </a:lnTo>
                <a:lnTo>
                  <a:pt x="1565564" y="347817"/>
                </a:lnTo>
                <a:cubicBezTo>
                  <a:pt x="1475999" y="359012"/>
                  <a:pt x="1469046" y="336845"/>
                  <a:pt x="1427018" y="389380"/>
                </a:cubicBezTo>
                <a:cubicBezTo>
                  <a:pt x="1416616" y="402382"/>
                  <a:pt x="1411840" y="419979"/>
                  <a:pt x="1399309" y="430944"/>
                </a:cubicBezTo>
                <a:cubicBezTo>
                  <a:pt x="1374247" y="452874"/>
                  <a:pt x="1316182" y="486362"/>
                  <a:pt x="1316182" y="486362"/>
                </a:cubicBezTo>
                <a:cubicBezTo>
                  <a:pt x="1286889" y="530302"/>
                  <a:pt x="1267829" y="564780"/>
                  <a:pt x="1219200" y="597199"/>
                </a:cubicBezTo>
                <a:lnTo>
                  <a:pt x="1136073" y="652617"/>
                </a:lnTo>
                <a:lnTo>
                  <a:pt x="1094509" y="680326"/>
                </a:lnTo>
                <a:cubicBezTo>
                  <a:pt x="1073936" y="711185"/>
                  <a:pt x="1067291" y="727038"/>
                  <a:pt x="1039091" y="749599"/>
                </a:cubicBezTo>
                <a:cubicBezTo>
                  <a:pt x="1026089" y="760001"/>
                  <a:pt x="1013119" y="771462"/>
                  <a:pt x="997528" y="777308"/>
                </a:cubicBezTo>
                <a:cubicBezTo>
                  <a:pt x="975479" y="785576"/>
                  <a:pt x="950974" y="784966"/>
                  <a:pt x="928255" y="791162"/>
                </a:cubicBezTo>
                <a:cubicBezTo>
                  <a:pt x="900076" y="798847"/>
                  <a:pt x="873938" y="814069"/>
                  <a:pt x="845128" y="818871"/>
                </a:cubicBezTo>
                <a:cubicBezTo>
                  <a:pt x="743218" y="835856"/>
                  <a:pt x="789253" y="825913"/>
                  <a:pt x="706582" y="846580"/>
                </a:cubicBezTo>
                <a:cubicBezTo>
                  <a:pt x="669637" y="841962"/>
                  <a:pt x="632884" y="835379"/>
                  <a:pt x="595746" y="832726"/>
                </a:cubicBezTo>
                <a:cubicBezTo>
                  <a:pt x="503502" y="826137"/>
                  <a:pt x="409642" y="835414"/>
                  <a:pt x="318655" y="818871"/>
                </a:cubicBezTo>
                <a:cubicBezTo>
                  <a:pt x="302273" y="815892"/>
                  <a:pt x="302720" y="789082"/>
                  <a:pt x="290946" y="777308"/>
                </a:cubicBezTo>
                <a:cubicBezTo>
                  <a:pt x="266658" y="753021"/>
                  <a:pt x="239369" y="744759"/>
                  <a:pt x="207818" y="735744"/>
                </a:cubicBezTo>
                <a:cubicBezTo>
                  <a:pt x="189509" y="730513"/>
                  <a:pt x="170873" y="726507"/>
                  <a:pt x="152400" y="721889"/>
                </a:cubicBezTo>
                <a:cubicBezTo>
                  <a:pt x="133927" y="694180"/>
                  <a:pt x="107513" y="670355"/>
                  <a:pt x="96982" y="638762"/>
                </a:cubicBezTo>
                <a:cubicBezTo>
                  <a:pt x="78997" y="584807"/>
                  <a:pt x="93454" y="607525"/>
                  <a:pt x="55418" y="569489"/>
                </a:cubicBezTo>
                <a:lnTo>
                  <a:pt x="27709" y="486362"/>
                </a:lnTo>
                <a:cubicBezTo>
                  <a:pt x="23091" y="472508"/>
                  <a:pt x="17397" y="458967"/>
                  <a:pt x="13855" y="444799"/>
                </a:cubicBezTo>
                <a:lnTo>
                  <a:pt x="0" y="389380"/>
                </a:lnTo>
                <a:cubicBezTo>
                  <a:pt x="28805" y="130144"/>
                  <a:pt x="-7558" y="378057"/>
                  <a:pt x="41564" y="181562"/>
                </a:cubicBezTo>
                <a:cubicBezTo>
                  <a:pt x="56538" y="121664"/>
                  <a:pt x="53109" y="137690"/>
                  <a:pt x="69273" y="12614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814482"/>
            <a:ext cx="475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první úsek (vyznačen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tmavozeleně)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3528" y="3026345"/>
            <a:ext cx="26642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název: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podle: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délka (cm):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949674"/>
            <a:ext cx="3108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délky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(12 palců)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4935838"/>
            <a:ext cx="20284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20 až 30</a:t>
            </a:r>
          </a:p>
        </p:txBody>
      </p:sp>
    </p:spTree>
    <p:extLst>
      <p:ext uri="{BB962C8B-B14F-4D97-AF65-F5344CB8AC3E}">
        <p14:creationId xmlns:p14="http://schemas.microsoft.com/office/powerpoint/2010/main" val="360164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937582" y="2998693"/>
            <a:ext cx="15542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lačník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3528" y="304623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název: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068" y="1218484"/>
            <a:ext cx="4165696" cy="480280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7344816" cy="979512"/>
          </a:xfrm>
        </p:spPr>
        <p:txBody>
          <a:bodyPr/>
          <a:lstStyle/>
          <a:p>
            <a:pPr algn="l"/>
            <a:r>
              <a:rPr lang="cs-CZ" dirty="0" smtClean="0"/>
              <a:t>Tenké střevo – části: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814482"/>
            <a:ext cx="475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druhý úsek (vyznačen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žlutě)</a:t>
            </a:r>
          </a:p>
        </p:txBody>
      </p:sp>
      <p:sp>
        <p:nvSpPr>
          <p:cNvPr id="7" name="Volný tvar 6"/>
          <p:cNvSpPr/>
          <p:nvPr/>
        </p:nvSpPr>
        <p:spPr>
          <a:xfrm>
            <a:off x="5403273" y="3158836"/>
            <a:ext cx="2327563" cy="1413164"/>
          </a:xfrm>
          <a:custGeom>
            <a:avLst/>
            <a:gdLst>
              <a:gd name="connsiteX0" fmla="*/ 193963 w 2327563"/>
              <a:gd name="connsiteY0" fmla="*/ 1413164 h 1413164"/>
              <a:gd name="connsiteX1" fmla="*/ 166254 w 2327563"/>
              <a:gd name="connsiteY1" fmla="*/ 1343891 h 1413164"/>
              <a:gd name="connsiteX2" fmla="*/ 124691 w 2327563"/>
              <a:gd name="connsiteY2" fmla="*/ 1316182 h 1413164"/>
              <a:gd name="connsiteX3" fmla="*/ 96982 w 2327563"/>
              <a:gd name="connsiteY3" fmla="*/ 1274619 h 1413164"/>
              <a:gd name="connsiteX4" fmla="*/ 69272 w 2327563"/>
              <a:gd name="connsiteY4" fmla="*/ 1246909 h 1413164"/>
              <a:gd name="connsiteX5" fmla="*/ 55418 w 2327563"/>
              <a:gd name="connsiteY5" fmla="*/ 1205346 h 1413164"/>
              <a:gd name="connsiteX6" fmla="*/ 27709 w 2327563"/>
              <a:gd name="connsiteY6" fmla="*/ 1163782 h 1413164"/>
              <a:gd name="connsiteX7" fmla="*/ 0 w 2327563"/>
              <a:gd name="connsiteY7" fmla="*/ 1080655 h 1413164"/>
              <a:gd name="connsiteX8" fmla="*/ 13854 w 2327563"/>
              <a:gd name="connsiteY8" fmla="*/ 942109 h 1413164"/>
              <a:gd name="connsiteX9" fmla="*/ 69272 w 2327563"/>
              <a:gd name="connsiteY9" fmla="*/ 858982 h 1413164"/>
              <a:gd name="connsiteX10" fmla="*/ 55418 w 2327563"/>
              <a:gd name="connsiteY10" fmla="*/ 803564 h 1413164"/>
              <a:gd name="connsiteX11" fmla="*/ 27709 w 2327563"/>
              <a:gd name="connsiteY11" fmla="*/ 762000 h 1413164"/>
              <a:gd name="connsiteX12" fmla="*/ 41563 w 2327563"/>
              <a:gd name="connsiteY12" fmla="*/ 484909 h 1413164"/>
              <a:gd name="connsiteX13" fmla="*/ 69272 w 2327563"/>
              <a:gd name="connsiteY13" fmla="*/ 401782 h 1413164"/>
              <a:gd name="connsiteX14" fmla="*/ 83127 w 2327563"/>
              <a:gd name="connsiteY14" fmla="*/ 318655 h 1413164"/>
              <a:gd name="connsiteX15" fmla="*/ 221672 w 2327563"/>
              <a:gd name="connsiteY15" fmla="*/ 457200 h 1413164"/>
              <a:gd name="connsiteX16" fmla="*/ 277091 w 2327563"/>
              <a:gd name="connsiteY16" fmla="*/ 512619 h 1413164"/>
              <a:gd name="connsiteX17" fmla="*/ 360218 w 2327563"/>
              <a:gd name="connsiteY17" fmla="*/ 526473 h 1413164"/>
              <a:gd name="connsiteX18" fmla="*/ 443345 w 2327563"/>
              <a:gd name="connsiteY18" fmla="*/ 554182 h 1413164"/>
              <a:gd name="connsiteX19" fmla="*/ 484909 w 2327563"/>
              <a:gd name="connsiteY19" fmla="*/ 568037 h 1413164"/>
              <a:gd name="connsiteX20" fmla="*/ 512618 w 2327563"/>
              <a:gd name="connsiteY20" fmla="*/ 609600 h 1413164"/>
              <a:gd name="connsiteX21" fmla="*/ 623454 w 2327563"/>
              <a:gd name="connsiteY21" fmla="*/ 637309 h 1413164"/>
              <a:gd name="connsiteX22" fmla="*/ 706582 w 2327563"/>
              <a:gd name="connsiteY22" fmla="*/ 665019 h 1413164"/>
              <a:gd name="connsiteX23" fmla="*/ 1052945 w 2327563"/>
              <a:gd name="connsiteY23" fmla="*/ 651164 h 1413164"/>
              <a:gd name="connsiteX24" fmla="*/ 1094509 w 2327563"/>
              <a:gd name="connsiteY24" fmla="*/ 637309 h 1413164"/>
              <a:gd name="connsiteX25" fmla="*/ 1149927 w 2327563"/>
              <a:gd name="connsiteY25" fmla="*/ 623455 h 1413164"/>
              <a:gd name="connsiteX26" fmla="*/ 1260763 w 2327563"/>
              <a:gd name="connsiteY26" fmla="*/ 609600 h 1413164"/>
              <a:gd name="connsiteX27" fmla="*/ 1343891 w 2327563"/>
              <a:gd name="connsiteY27" fmla="*/ 581891 h 1413164"/>
              <a:gd name="connsiteX28" fmla="*/ 1385454 w 2327563"/>
              <a:gd name="connsiteY28" fmla="*/ 568037 h 1413164"/>
              <a:gd name="connsiteX29" fmla="*/ 1468582 w 2327563"/>
              <a:gd name="connsiteY29" fmla="*/ 526473 h 1413164"/>
              <a:gd name="connsiteX30" fmla="*/ 1551709 w 2327563"/>
              <a:gd name="connsiteY30" fmla="*/ 484909 h 1413164"/>
              <a:gd name="connsiteX31" fmla="*/ 1620982 w 2327563"/>
              <a:gd name="connsiteY31" fmla="*/ 429491 h 1413164"/>
              <a:gd name="connsiteX32" fmla="*/ 1704109 w 2327563"/>
              <a:gd name="connsiteY32" fmla="*/ 374073 h 1413164"/>
              <a:gd name="connsiteX33" fmla="*/ 1814945 w 2327563"/>
              <a:gd name="connsiteY33" fmla="*/ 277091 h 1413164"/>
              <a:gd name="connsiteX34" fmla="*/ 1856509 w 2327563"/>
              <a:gd name="connsiteY34" fmla="*/ 249382 h 1413164"/>
              <a:gd name="connsiteX35" fmla="*/ 1911927 w 2327563"/>
              <a:gd name="connsiteY35" fmla="*/ 180109 h 1413164"/>
              <a:gd name="connsiteX36" fmla="*/ 1953491 w 2327563"/>
              <a:gd name="connsiteY36" fmla="*/ 152400 h 1413164"/>
              <a:gd name="connsiteX37" fmla="*/ 2036618 w 2327563"/>
              <a:gd name="connsiteY37" fmla="*/ 83128 h 1413164"/>
              <a:gd name="connsiteX38" fmla="*/ 2050472 w 2327563"/>
              <a:gd name="connsiteY38" fmla="*/ 41564 h 1413164"/>
              <a:gd name="connsiteX39" fmla="*/ 2119745 w 2327563"/>
              <a:gd name="connsiteY39" fmla="*/ 0 h 1413164"/>
              <a:gd name="connsiteX40" fmla="*/ 2147454 w 2327563"/>
              <a:gd name="connsiteY40" fmla="*/ 41564 h 1413164"/>
              <a:gd name="connsiteX41" fmla="*/ 2161309 w 2327563"/>
              <a:gd name="connsiteY41" fmla="*/ 83128 h 1413164"/>
              <a:gd name="connsiteX42" fmla="*/ 2175163 w 2327563"/>
              <a:gd name="connsiteY42" fmla="*/ 152400 h 1413164"/>
              <a:gd name="connsiteX43" fmla="*/ 2189018 w 2327563"/>
              <a:gd name="connsiteY43" fmla="*/ 235528 h 1413164"/>
              <a:gd name="connsiteX44" fmla="*/ 2216727 w 2327563"/>
              <a:gd name="connsiteY44" fmla="*/ 318655 h 1413164"/>
              <a:gd name="connsiteX45" fmla="*/ 2230582 w 2327563"/>
              <a:gd name="connsiteY45" fmla="*/ 374073 h 1413164"/>
              <a:gd name="connsiteX46" fmla="*/ 2272145 w 2327563"/>
              <a:gd name="connsiteY46" fmla="*/ 526473 h 1413164"/>
              <a:gd name="connsiteX47" fmla="*/ 2286000 w 2327563"/>
              <a:gd name="connsiteY47" fmla="*/ 665019 h 1413164"/>
              <a:gd name="connsiteX48" fmla="*/ 2313709 w 2327563"/>
              <a:gd name="connsiteY48" fmla="*/ 748146 h 1413164"/>
              <a:gd name="connsiteX49" fmla="*/ 2327563 w 2327563"/>
              <a:gd name="connsiteY49" fmla="*/ 789709 h 1413164"/>
              <a:gd name="connsiteX50" fmla="*/ 2286000 w 2327563"/>
              <a:gd name="connsiteY50" fmla="*/ 955964 h 1413164"/>
              <a:gd name="connsiteX51" fmla="*/ 2272145 w 2327563"/>
              <a:gd name="connsiteY51" fmla="*/ 997528 h 1413164"/>
              <a:gd name="connsiteX52" fmla="*/ 2230582 w 2327563"/>
              <a:gd name="connsiteY52" fmla="*/ 1011382 h 1413164"/>
              <a:gd name="connsiteX53" fmla="*/ 2064327 w 2327563"/>
              <a:gd name="connsiteY53" fmla="*/ 997528 h 1413164"/>
              <a:gd name="connsiteX54" fmla="*/ 1981200 w 2327563"/>
              <a:gd name="connsiteY54" fmla="*/ 997528 h 1413164"/>
              <a:gd name="connsiteX55" fmla="*/ 1911927 w 2327563"/>
              <a:gd name="connsiteY55" fmla="*/ 983673 h 1413164"/>
              <a:gd name="connsiteX56" fmla="*/ 1870363 w 2327563"/>
              <a:gd name="connsiteY56" fmla="*/ 969819 h 1413164"/>
              <a:gd name="connsiteX57" fmla="*/ 1773382 w 2327563"/>
              <a:gd name="connsiteY57" fmla="*/ 983673 h 1413164"/>
              <a:gd name="connsiteX58" fmla="*/ 1731818 w 2327563"/>
              <a:gd name="connsiteY58" fmla="*/ 997528 h 1413164"/>
              <a:gd name="connsiteX59" fmla="*/ 1399309 w 2327563"/>
              <a:gd name="connsiteY59" fmla="*/ 1025237 h 1413164"/>
              <a:gd name="connsiteX60" fmla="*/ 1260763 w 2327563"/>
              <a:gd name="connsiteY60" fmla="*/ 1039091 h 1413164"/>
              <a:gd name="connsiteX61" fmla="*/ 1205345 w 2327563"/>
              <a:gd name="connsiteY61" fmla="*/ 1094509 h 1413164"/>
              <a:gd name="connsiteX62" fmla="*/ 1136072 w 2327563"/>
              <a:gd name="connsiteY62" fmla="*/ 1149928 h 1413164"/>
              <a:gd name="connsiteX63" fmla="*/ 1094509 w 2327563"/>
              <a:gd name="connsiteY63" fmla="*/ 1191491 h 1413164"/>
              <a:gd name="connsiteX64" fmla="*/ 969818 w 2327563"/>
              <a:gd name="connsiteY64" fmla="*/ 1246909 h 1413164"/>
              <a:gd name="connsiteX65" fmla="*/ 928254 w 2327563"/>
              <a:gd name="connsiteY65" fmla="*/ 1260764 h 1413164"/>
              <a:gd name="connsiteX66" fmla="*/ 789709 w 2327563"/>
              <a:gd name="connsiteY66" fmla="*/ 1246909 h 1413164"/>
              <a:gd name="connsiteX67" fmla="*/ 706582 w 2327563"/>
              <a:gd name="connsiteY67" fmla="*/ 1191491 h 1413164"/>
              <a:gd name="connsiteX68" fmla="*/ 665018 w 2327563"/>
              <a:gd name="connsiteY68" fmla="*/ 1177637 h 1413164"/>
              <a:gd name="connsiteX69" fmla="*/ 512618 w 2327563"/>
              <a:gd name="connsiteY69" fmla="*/ 1205346 h 1413164"/>
              <a:gd name="connsiteX70" fmla="*/ 429491 w 2327563"/>
              <a:gd name="connsiteY70" fmla="*/ 1233055 h 1413164"/>
              <a:gd name="connsiteX71" fmla="*/ 346363 w 2327563"/>
              <a:gd name="connsiteY71" fmla="*/ 1288473 h 1413164"/>
              <a:gd name="connsiteX72" fmla="*/ 304800 w 2327563"/>
              <a:gd name="connsiteY72" fmla="*/ 1316182 h 1413164"/>
              <a:gd name="connsiteX73" fmla="*/ 235527 w 2327563"/>
              <a:gd name="connsiteY73" fmla="*/ 1385455 h 1413164"/>
              <a:gd name="connsiteX74" fmla="*/ 180109 w 2327563"/>
              <a:gd name="connsiteY74" fmla="*/ 1371600 h 1413164"/>
              <a:gd name="connsiteX75" fmla="*/ 138545 w 2327563"/>
              <a:gd name="connsiteY75" fmla="*/ 1330037 h 14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2327563" h="1413164">
                <a:moveTo>
                  <a:pt x="193963" y="1413164"/>
                </a:moveTo>
                <a:cubicBezTo>
                  <a:pt x="184727" y="1390073"/>
                  <a:pt x="180709" y="1364128"/>
                  <a:pt x="166254" y="1343891"/>
                </a:cubicBezTo>
                <a:cubicBezTo>
                  <a:pt x="156576" y="1330342"/>
                  <a:pt x="136465" y="1327956"/>
                  <a:pt x="124691" y="1316182"/>
                </a:cubicBezTo>
                <a:cubicBezTo>
                  <a:pt x="112917" y="1304408"/>
                  <a:pt x="107384" y="1287621"/>
                  <a:pt x="96982" y="1274619"/>
                </a:cubicBezTo>
                <a:cubicBezTo>
                  <a:pt x="88822" y="1264419"/>
                  <a:pt x="78509" y="1256146"/>
                  <a:pt x="69272" y="1246909"/>
                </a:cubicBezTo>
                <a:cubicBezTo>
                  <a:pt x="64654" y="1233055"/>
                  <a:pt x="61949" y="1218408"/>
                  <a:pt x="55418" y="1205346"/>
                </a:cubicBezTo>
                <a:cubicBezTo>
                  <a:pt x="47971" y="1190453"/>
                  <a:pt x="34472" y="1178998"/>
                  <a:pt x="27709" y="1163782"/>
                </a:cubicBezTo>
                <a:cubicBezTo>
                  <a:pt x="15847" y="1137092"/>
                  <a:pt x="0" y="1080655"/>
                  <a:pt x="0" y="1080655"/>
                </a:cubicBezTo>
                <a:cubicBezTo>
                  <a:pt x="4618" y="1034473"/>
                  <a:pt x="11" y="986409"/>
                  <a:pt x="13854" y="942109"/>
                </a:cubicBezTo>
                <a:cubicBezTo>
                  <a:pt x="23787" y="910323"/>
                  <a:pt x="69272" y="858982"/>
                  <a:pt x="69272" y="858982"/>
                </a:cubicBezTo>
                <a:cubicBezTo>
                  <a:pt x="64654" y="840509"/>
                  <a:pt x="62919" y="821066"/>
                  <a:pt x="55418" y="803564"/>
                </a:cubicBezTo>
                <a:cubicBezTo>
                  <a:pt x="48859" y="788259"/>
                  <a:pt x="28432" y="778635"/>
                  <a:pt x="27709" y="762000"/>
                </a:cubicBezTo>
                <a:cubicBezTo>
                  <a:pt x="23692" y="669608"/>
                  <a:pt x="30963" y="576779"/>
                  <a:pt x="41563" y="484909"/>
                </a:cubicBezTo>
                <a:cubicBezTo>
                  <a:pt x="44911" y="455894"/>
                  <a:pt x="64470" y="430592"/>
                  <a:pt x="69272" y="401782"/>
                </a:cubicBezTo>
                <a:lnTo>
                  <a:pt x="83127" y="318655"/>
                </a:lnTo>
                <a:cubicBezTo>
                  <a:pt x="230908" y="540327"/>
                  <a:pt x="36945" y="272473"/>
                  <a:pt x="221672" y="457200"/>
                </a:cubicBezTo>
                <a:cubicBezTo>
                  <a:pt x="240145" y="475673"/>
                  <a:pt x="251322" y="508324"/>
                  <a:pt x="277091" y="512619"/>
                </a:cubicBezTo>
                <a:lnTo>
                  <a:pt x="360218" y="526473"/>
                </a:lnTo>
                <a:lnTo>
                  <a:pt x="443345" y="554182"/>
                </a:lnTo>
                <a:lnTo>
                  <a:pt x="484909" y="568037"/>
                </a:lnTo>
                <a:cubicBezTo>
                  <a:pt x="494145" y="581891"/>
                  <a:pt x="499616" y="599198"/>
                  <a:pt x="512618" y="609600"/>
                </a:cubicBezTo>
                <a:cubicBezTo>
                  <a:pt x="527116" y="621198"/>
                  <a:pt x="619524" y="636237"/>
                  <a:pt x="623454" y="637309"/>
                </a:cubicBezTo>
                <a:cubicBezTo>
                  <a:pt x="651633" y="644994"/>
                  <a:pt x="706582" y="665019"/>
                  <a:pt x="706582" y="665019"/>
                </a:cubicBezTo>
                <a:cubicBezTo>
                  <a:pt x="822036" y="660401"/>
                  <a:pt x="937692" y="659397"/>
                  <a:pt x="1052945" y="651164"/>
                </a:cubicBezTo>
                <a:cubicBezTo>
                  <a:pt x="1067512" y="650123"/>
                  <a:pt x="1080467" y="641321"/>
                  <a:pt x="1094509" y="637309"/>
                </a:cubicBezTo>
                <a:cubicBezTo>
                  <a:pt x="1112818" y="632078"/>
                  <a:pt x="1131145" y="626585"/>
                  <a:pt x="1149927" y="623455"/>
                </a:cubicBezTo>
                <a:cubicBezTo>
                  <a:pt x="1186653" y="617334"/>
                  <a:pt x="1223818" y="614218"/>
                  <a:pt x="1260763" y="609600"/>
                </a:cubicBezTo>
                <a:lnTo>
                  <a:pt x="1343891" y="581891"/>
                </a:lnTo>
                <a:lnTo>
                  <a:pt x="1385454" y="568037"/>
                </a:lnTo>
                <a:cubicBezTo>
                  <a:pt x="1504575" y="488624"/>
                  <a:pt x="1353857" y="583836"/>
                  <a:pt x="1468582" y="526473"/>
                </a:cubicBezTo>
                <a:cubicBezTo>
                  <a:pt x="1576012" y="472757"/>
                  <a:pt x="1447236" y="519734"/>
                  <a:pt x="1551709" y="484909"/>
                </a:cubicBezTo>
                <a:cubicBezTo>
                  <a:pt x="1602907" y="408113"/>
                  <a:pt x="1550125" y="468856"/>
                  <a:pt x="1620982" y="429491"/>
                </a:cubicBezTo>
                <a:cubicBezTo>
                  <a:pt x="1650093" y="413318"/>
                  <a:pt x="1704109" y="374073"/>
                  <a:pt x="1704109" y="374073"/>
                </a:cubicBezTo>
                <a:cubicBezTo>
                  <a:pt x="1750290" y="304800"/>
                  <a:pt x="1717964" y="341745"/>
                  <a:pt x="1814945" y="277091"/>
                </a:cubicBezTo>
                <a:lnTo>
                  <a:pt x="1856509" y="249382"/>
                </a:lnTo>
                <a:cubicBezTo>
                  <a:pt x="1877081" y="218524"/>
                  <a:pt x="1883727" y="202669"/>
                  <a:pt x="1911927" y="180109"/>
                </a:cubicBezTo>
                <a:cubicBezTo>
                  <a:pt x="1924929" y="169707"/>
                  <a:pt x="1940699" y="163060"/>
                  <a:pt x="1953491" y="152400"/>
                </a:cubicBezTo>
                <a:cubicBezTo>
                  <a:pt x="2060167" y="63504"/>
                  <a:pt x="1933422" y="151925"/>
                  <a:pt x="2036618" y="83128"/>
                </a:cubicBezTo>
                <a:cubicBezTo>
                  <a:pt x="2041236" y="69273"/>
                  <a:pt x="2042958" y="54087"/>
                  <a:pt x="2050472" y="41564"/>
                </a:cubicBezTo>
                <a:cubicBezTo>
                  <a:pt x="2069489" y="9869"/>
                  <a:pt x="2087054" y="10898"/>
                  <a:pt x="2119745" y="0"/>
                </a:cubicBezTo>
                <a:cubicBezTo>
                  <a:pt x="2128981" y="13855"/>
                  <a:pt x="2140007" y="26671"/>
                  <a:pt x="2147454" y="41564"/>
                </a:cubicBezTo>
                <a:cubicBezTo>
                  <a:pt x="2153985" y="54626"/>
                  <a:pt x="2157767" y="68960"/>
                  <a:pt x="2161309" y="83128"/>
                </a:cubicBezTo>
                <a:cubicBezTo>
                  <a:pt x="2167020" y="105973"/>
                  <a:pt x="2170951" y="129232"/>
                  <a:pt x="2175163" y="152400"/>
                </a:cubicBezTo>
                <a:cubicBezTo>
                  <a:pt x="2180188" y="180038"/>
                  <a:pt x="2182205" y="208275"/>
                  <a:pt x="2189018" y="235528"/>
                </a:cubicBezTo>
                <a:cubicBezTo>
                  <a:pt x="2196102" y="263864"/>
                  <a:pt x="2209643" y="290319"/>
                  <a:pt x="2216727" y="318655"/>
                </a:cubicBezTo>
                <a:cubicBezTo>
                  <a:pt x="2221345" y="337128"/>
                  <a:pt x="2225110" y="355835"/>
                  <a:pt x="2230582" y="374073"/>
                </a:cubicBezTo>
                <a:cubicBezTo>
                  <a:pt x="2253978" y="452059"/>
                  <a:pt x="2262044" y="450715"/>
                  <a:pt x="2272145" y="526473"/>
                </a:cubicBezTo>
                <a:cubicBezTo>
                  <a:pt x="2278279" y="572478"/>
                  <a:pt x="2277447" y="619402"/>
                  <a:pt x="2286000" y="665019"/>
                </a:cubicBezTo>
                <a:cubicBezTo>
                  <a:pt x="2291383" y="693727"/>
                  <a:pt x="2304473" y="720437"/>
                  <a:pt x="2313709" y="748146"/>
                </a:cubicBezTo>
                <a:lnTo>
                  <a:pt x="2327563" y="789709"/>
                </a:lnTo>
                <a:cubicBezTo>
                  <a:pt x="2302739" y="1013135"/>
                  <a:pt x="2340542" y="846880"/>
                  <a:pt x="2286000" y="955964"/>
                </a:cubicBezTo>
                <a:cubicBezTo>
                  <a:pt x="2279469" y="969026"/>
                  <a:pt x="2282472" y="987201"/>
                  <a:pt x="2272145" y="997528"/>
                </a:cubicBezTo>
                <a:cubicBezTo>
                  <a:pt x="2261819" y="1007854"/>
                  <a:pt x="2244436" y="1006764"/>
                  <a:pt x="2230582" y="1011382"/>
                </a:cubicBezTo>
                <a:cubicBezTo>
                  <a:pt x="2175164" y="1006764"/>
                  <a:pt x="2119450" y="1004878"/>
                  <a:pt x="2064327" y="997528"/>
                </a:cubicBezTo>
                <a:cubicBezTo>
                  <a:pt x="1985158" y="986972"/>
                  <a:pt x="2060368" y="971137"/>
                  <a:pt x="1981200" y="997528"/>
                </a:cubicBezTo>
                <a:cubicBezTo>
                  <a:pt x="1958109" y="992910"/>
                  <a:pt x="1934772" y="989384"/>
                  <a:pt x="1911927" y="983673"/>
                </a:cubicBezTo>
                <a:cubicBezTo>
                  <a:pt x="1897759" y="980131"/>
                  <a:pt x="1884967" y="969819"/>
                  <a:pt x="1870363" y="969819"/>
                </a:cubicBezTo>
                <a:cubicBezTo>
                  <a:pt x="1837708" y="969819"/>
                  <a:pt x="1805709" y="979055"/>
                  <a:pt x="1773382" y="983673"/>
                </a:cubicBezTo>
                <a:cubicBezTo>
                  <a:pt x="1759527" y="988291"/>
                  <a:pt x="1746139" y="994664"/>
                  <a:pt x="1731818" y="997528"/>
                </a:cubicBezTo>
                <a:cubicBezTo>
                  <a:pt x="1622845" y="1019323"/>
                  <a:pt x="1508816" y="1017125"/>
                  <a:pt x="1399309" y="1025237"/>
                </a:cubicBezTo>
                <a:cubicBezTo>
                  <a:pt x="1353023" y="1028666"/>
                  <a:pt x="1306945" y="1034473"/>
                  <a:pt x="1260763" y="1039091"/>
                </a:cubicBezTo>
                <a:cubicBezTo>
                  <a:pt x="1186874" y="1063722"/>
                  <a:pt x="1242290" y="1032934"/>
                  <a:pt x="1205345" y="1094509"/>
                </a:cubicBezTo>
                <a:cubicBezTo>
                  <a:pt x="1189220" y="1121384"/>
                  <a:pt x="1158729" y="1131047"/>
                  <a:pt x="1136072" y="1149928"/>
                </a:cubicBezTo>
                <a:cubicBezTo>
                  <a:pt x="1121020" y="1162471"/>
                  <a:pt x="1109561" y="1178948"/>
                  <a:pt x="1094509" y="1191491"/>
                </a:cubicBezTo>
                <a:cubicBezTo>
                  <a:pt x="1050598" y="1228083"/>
                  <a:pt x="1030229" y="1226772"/>
                  <a:pt x="969818" y="1246909"/>
                </a:cubicBezTo>
                <a:lnTo>
                  <a:pt x="928254" y="1260764"/>
                </a:lnTo>
                <a:cubicBezTo>
                  <a:pt x="882072" y="1256146"/>
                  <a:pt x="834008" y="1260753"/>
                  <a:pt x="789709" y="1246909"/>
                </a:cubicBezTo>
                <a:cubicBezTo>
                  <a:pt x="757923" y="1236976"/>
                  <a:pt x="738175" y="1202022"/>
                  <a:pt x="706582" y="1191491"/>
                </a:cubicBezTo>
                <a:lnTo>
                  <a:pt x="665018" y="1177637"/>
                </a:lnTo>
                <a:cubicBezTo>
                  <a:pt x="596706" y="1187395"/>
                  <a:pt x="572008" y="1187529"/>
                  <a:pt x="512618" y="1205346"/>
                </a:cubicBezTo>
                <a:cubicBezTo>
                  <a:pt x="484642" y="1213739"/>
                  <a:pt x="453793" y="1216854"/>
                  <a:pt x="429491" y="1233055"/>
                </a:cubicBezTo>
                <a:lnTo>
                  <a:pt x="346363" y="1288473"/>
                </a:lnTo>
                <a:lnTo>
                  <a:pt x="304800" y="1316182"/>
                </a:lnTo>
                <a:cubicBezTo>
                  <a:pt x="289244" y="1339516"/>
                  <a:pt x="269556" y="1380594"/>
                  <a:pt x="235527" y="1385455"/>
                </a:cubicBezTo>
                <a:cubicBezTo>
                  <a:pt x="216677" y="1388148"/>
                  <a:pt x="198582" y="1376218"/>
                  <a:pt x="180109" y="1371600"/>
                </a:cubicBezTo>
                <a:cubicBezTo>
                  <a:pt x="149838" y="1326194"/>
                  <a:pt x="169051" y="1330037"/>
                  <a:pt x="138545" y="1330037"/>
                </a:cubicBezTo>
              </a:path>
            </a:pathLst>
          </a:custGeom>
          <a:solidFill>
            <a:srgbClr val="FFFF00">
              <a:alpha val="5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38467" y="3789040"/>
            <a:ext cx="475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třetí úsek (vyznačen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modře)</a:t>
            </a:r>
          </a:p>
        </p:txBody>
      </p:sp>
      <p:sp>
        <p:nvSpPr>
          <p:cNvPr id="14" name="Volný tvar 13"/>
          <p:cNvSpPr/>
          <p:nvPr/>
        </p:nvSpPr>
        <p:spPr>
          <a:xfrm>
            <a:off x="5555615" y="4170218"/>
            <a:ext cx="2175221" cy="997527"/>
          </a:xfrm>
          <a:custGeom>
            <a:avLst/>
            <a:gdLst>
              <a:gd name="connsiteX0" fmla="*/ 27767 w 2175221"/>
              <a:gd name="connsiteY0" fmla="*/ 401781 h 997527"/>
              <a:gd name="connsiteX1" fmla="*/ 97040 w 2175221"/>
              <a:gd name="connsiteY1" fmla="*/ 387927 h 997527"/>
              <a:gd name="connsiteX2" fmla="*/ 124749 w 2175221"/>
              <a:gd name="connsiteY2" fmla="*/ 346363 h 997527"/>
              <a:gd name="connsiteX3" fmla="*/ 207876 w 2175221"/>
              <a:gd name="connsiteY3" fmla="*/ 304800 h 997527"/>
              <a:gd name="connsiteX4" fmla="*/ 249440 w 2175221"/>
              <a:gd name="connsiteY4" fmla="*/ 277091 h 997527"/>
              <a:gd name="connsiteX5" fmla="*/ 291003 w 2175221"/>
              <a:gd name="connsiteY5" fmla="*/ 263236 h 997527"/>
              <a:gd name="connsiteX6" fmla="*/ 457258 w 2175221"/>
              <a:gd name="connsiteY6" fmla="*/ 193963 h 997527"/>
              <a:gd name="connsiteX7" fmla="*/ 498821 w 2175221"/>
              <a:gd name="connsiteY7" fmla="*/ 166254 h 997527"/>
              <a:gd name="connsiteX8" fmla="*/ 512676 w 2175221"/>
              <a:gd name="connsiteY8" fmla="*/ 207818 h 997527"/>
              <a:gd name="connsiteX9" fmla="*/ 651221 w 2175221"/>
              <a:gd name="connsiteY9" fmla="*/ 277091 h 997527"/>
              <a:gd name="connsiteX10" fmla="*/ 803621 w 2175221"/>
              <a:gd name="connsiteY10" fmla="*/ 263236 h 997527"/>
              <a:gd name="connsiteX11" fmla="*/ 845185 w 2175221"/>
              <a:gd name="connsiteY11" fmla="*/ 249381 h 997527"/>
              <a:gd name="connsiteX12" fmla="*/ 942167 w 2175221"/>
              <a:gd name="connsiteY12" fmla="*/ 235527 h 997527"/>
              <a:gd name="connsiteX13" fmla="*/ 997585 w 2175221"/>
              <a:gd name="connsiteY13" fmla="*/ 180109 h 997527"/>
              <a:gd name="connsiteX14" fmla="*/ 1039149 w 2175221"/>
              <a:gd name="connsiteY14" fmla="*/ 166254 h 997527"/>
              <a:gd name="connsiteX15" fmla="*/ 1094567 w 2175221"/>
              <a:gd name="connsiteY15" fmla="*/ 110836 h 997527"/>
              <a:gd name="connsiteX16" fmla="*/ 1136131 w 2175221"/>
              <a:gd name="connsiteY16" fmla="*/ 83127 h 997527"/>
              <a:gd name="connsiteX17" fmla="*/ 1288531 w 2175221"/>
              <a:gd name="connsiteY17" fmla="*/ 41563 h 997527"/>
              <a:gd name="connsiteX18" fmla="*/ 1399367 w 2175221"/>
              <a:gd name="connsiteY18" fmla="*/ 27709 h 997527"/>
              <a:gd name="connsiteX19" fmla="*/ 1454785 w 2175221"/>
              <a:gd name="connsiteY19" fmla="*/ 13854 h 997527"/>
              <a:gd name="connsiteX20" fmla="*/ 1745731 w 2175221"/>
              <a:gd name="connsiteY20" fmla="*/ 41563 h 997527"/>
              <a:gd name="connsiteX21" fmla="*/ 1884276 w 2175221"/>
              <a:gd name="connsiteY21" fmla="*/ 27709 h 997527"/>
              <a:gd name="connsiteX22" fmla="*/ 1939694 w 2175221"/>
              <a:gd name="connsiteY22" fmla="*/ 13854 h 997527"/>
              <a:gd name="connsiteX23" fmla="*/ 2105949 w 2175221"/>
              <a:gd name="connsiteY23" fmla="*/ 0 h 997527"/>
              <a:gd name="connsiteX24" fmla="*/ 2147512 w 2175221"/>
              <a:gd name="connsiteY24" fmla="*/ 13854 h 997527"/>
              <a:gd name="connsiteX25" fmla="*/ 2175221 w 2175221"/>
              <a:gd name="connsiteY25" fmla="*/ 96981 h 997527"/>
              <a:gd name="connsiteX26" fmla="*/ 2161367 w 2175221"/>
              <a:gd name="connsiteY26" fmla="*/ 207818 h 997527"/>
              <a:gd name="connsiteX27" fmla="*/ 2147512 w 2175221"/>
              <a:gd name="connsiteY27" fmla="*/ 249381 h 997527"/>
              <a:gd name="connsiteX28" fmla="*/ 2133658 w 2175221"/>
              <a:gd name="connsiteY28" fmla="*/ 318654 h 997527"/>
              <a:gd name="connsiteX29" fmla="*/ 2105949 w 2175221"/>
              <a:gd name="connsiteY29" fmla="*/ 401781 h 997527"/>
              <a:gd name="connsiteX30" fmla="*/ 2078240 w 2175221"/>
              <a:gd name="connsiteY30" fmla="*/ 512618 h 997527"/>
              <a:gd name="connsiteX31" fmla="*/ 2050531 w 2175221"/>
              <a:gd name="connsiteY31" fmla="*/ 554181 h 997527"/>
              <a:gd name="connsiteX32" fmla="*/ 2022821 w 2175221"/>
              <a:gd name="connsiteY32" fmla="*/ 581891 h 997527"/>
              <a:gd name="connsiteX33" fmla="*/ 1981258 w 2175221"/>
              <a:gd name="connsiteY33" fmla="*/ 595745 h 997527"/>
              <a:gd name="connsiteX34" fmla="*/ 1898131 w 2175221"/>
              <a:gd name="connsiteY34" fmla="*/ 637309 h 997527"/>
              <a:gd name="connsiteX35" fmla="*/ 1856567 w 2175221"/>
              <a:gd name="connsiteY35" fmla="*/ 665018 h 997527"/>
              <a:gd name="connsiteX36" fmla="*/ 1773440 w 2175221"/>
              <a:gd name="connsiteY36" fmla="*/ 692727 h 997527"/>
              <a:gd name="connsiteX37" fmla="*/ 1745731 w 2175221"/>
              <a:gd name="connsiteY37" fmla="*/ 734291 h 997527"/>
              <a:gd name="connsiteX38" fmla="*/ 1662603 w 2175221"/>
              <a:gd name="connsiteY38" fmla="*/ 762000 h 997527"/>
              <a:gd name="connsiteX39" fmla="*/ 1565621 w 2175221"/>
              <a:gd name="connsiteY39" fmla="*/ 789709 h 997527"/>
              <a:gd name="connsiteX40" fmla="*/ 1468640 w 2175221"/>
              <a:gd name="connsiteY40" fmla="*/ 817418 h 997527"/>
              <a:gd name="connsiteX41" fmla="*/ 1343949 w 2175221"/>
              <a:gd name="connsiteY41" fmla="*/ 872836 h 997527"/>
              <a:gd name="connsiteX42" fmla="*/ 1302385 w 2175221"/>
              <a:gd name="connsiteY42" fmla="*/ 886691 h 997527"/>
              <a:gd name="connsiteX43" fmla="*/ 1260821 w 2175221"/>
              <a:gd name="connsiteY43" fmla="*/ 914400 h 997527"/>
              <a:gd name="connsiteX44" fmla="*/ 1053003 w 2175221"/>
              <a:gd name="connsiteY44" fmla="*/ 955963 h 997527"/>
              <a:gd name="connsiteX45" fmla="*/ 859040 w 2175221"/>
              <a:gd name="connsiteY45" fmla="*/ 997527 h 997527"/>
              <a:gd name="connsiteX46" fmla="*/ 706640 w 2175221"/>
              <a:gd name="connsiteY46" fmla="*/ 969818 h 997527"/>
              <a:gd name="connsiteX47" fmla="*/ 665076 w 2175221"/>
              <a:gd name="connsiteY47" fmla="*/ 942109 h 997527"/>
              <a:gd name="connsiteX48" fmla="*/ 637367 w 2175221"/>
              <a:gd name="connsiteY48" fmla="*/ 858981 h 997527"/>
              <a:gd name="connsiteX49" fmla="*/ 665076 w 2175221"/>
              <a:gd name="connsiteY49" fmla="*/ 775854 h 997527"/>
              <a:gd name="connsiteX50" fmla="*/ 651221 w 2175221"/>
              <a:gd name="connsiteY50" fmla="*/ 692727 h 997527"/>
              <a:gd name="connsiteX51" fmla="*/ 581949 w 2175221"/>
              <a:gd name="connsiteY51" fmla="*/ 706581 h 997527"/>
              <a:gd name="connsiteX52" fmla="*/ 540385 w 2175221"/>
              <a:gd name="connsiteY52" fmla="*/ 720436 h 997527"/>
              <a:gd name="connsiteX53" fmla="*/ 457258 w 2175221"/>
              <a:gd name="connsiteY53" fmla="*/ 775854 h 997527"/>
              <a:gd name="connsiteX54" fmla="*/ 207876 w 2175221"/>
              <a:gd name="connsiteY54" fmla="*/ 803563 h 997527"/>
              <a:gd name="connsiteX55" fmla="*/ 110894 w 2175221"/>
              <a:gd name="connsiteY55" fmla="*/ 789709 h 997527"/>
              <a:gd name="connsiteX56" fmla="*/ 69331 w 2175221"/>
              <a:gd name="connsiteY56" fmla="*/ 762000 h 997527"/>
              <a:gd name="connsiteX57" fmla="*/ 27767 w 2175221"/>
              <a:gd name="connsiteY57" fmla="*/ 748145 h 997527"/>
              <a:gd name="connsiteX58" fmla="*/ 13912 w 2175221"/>
              <a:gd name="connsiteY58" fmla="*/ 623454 h 997527"/>
              <a:gd name="connsiteX59" fmla="*/ 55476 w 2175221"/>
              <a:gd name="connsiteY59" fmla="*/ 595745 h 997527"/>
              <a:gd name="connsiteX60" fmla="*/ 69331 w 2175221"/>
              <a:gd name="connsiteY60" fmla="*/ 554181 h 997527"/>
              <a:gd name="connsiteX61" fmla="*/ 83185 w 2175221"/>
              <a:gd name="connsiteY61" fmla="*/ 387927 h 997527"/>
              <a:gd name="connsiteX62" fmla="*/ 124749 w 2175221"/>
              <a:gd name="connsiteY62" fmla="*/ 360218 h 997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2175221" h="997527">
                <a:moveTo>
                  <a:pt x="27767" y="401781"/>
                </a:moveTo>
                <a:cubicBezTo>
                  <a:pt x="50858" y="397163"/>
                  <a:pt x="76594" y="399610"/>
                  <a:pt x="97040" y="387927"/>
                </a:cubicBezTo>
                <a:cubicBezTo>
                  <a:pt x="111497" y="379666"/>
                  <a:pt x="112975" y="358137"/>
                  <a:pt x="124749" y="346363"/>
                </a:cubicBezTo>
                <a:cubicBezTo>
                  <a:pt x="151607" y="319505"/>
                  <a:pt x="174070" y="316068"/>
                  <a:pt x="207876" y="304800"/>
                </a:cubicBezTo>
                <a:cubicBezTo>
                  <a:pt x="221731" y="295564"/>
                  <a:pt x="234547" y="284538"/>
                  <a:pt x="249440" y="277091"/>
                </a:cubicBezTo>
                <a:cubicBezTo>
                  <a:pt x="262502" y="270560"/>
                  <a:pt x="278237" y="270328"/>
                  <a:pt x="291003" y="263236"/>
                </a:cubicBezTo>
                <a:cubicBezTo>
                  <a:pt x="427931" y="187165"/>
                  <a:pt x="315616" y="217571"/>
                  <a:pt x="457258" y="193963"/>
                </a:cubicBezTo>
                <a:cubicBezTo>
                  <a:pt x="471112" y="184727"/>
                  <a:pt x="482667" y="162215"/>
                  <a:pt x="498821" y="166254"/>
                </a:cubicBezTo>
                <a:cubicBezTo>
                  <a:pt x="512989" y="169796"/>
                  <a:pt x="502349" y="197491"/>
                  <a:pt x="512676" y="207818"/>
                </a:cubicBezTo>
                <a:cubicBezTo>
                  <a:pt x="567659" y="262801"/>
                  <a:pt x="588646" y="261447"/>
                  <a:pt x="651221" y="277091"/>
                </a:cubicBezTo>
                <a:cubicBezTo>
                  <a:pt x="702021" y="272473"/>
                  <a:pt x="753124" y="270450"/>
                  <a:pt x="803621" y="263236"/>
                </a:cubicBezTo>
                <a:cubicBezTo>
                  <a:pt x="818078" y="261171"/>
                  <a:pt x="830864" y="252245"/>
                  <a:pt x="845185" y="249381"/>
                </a:cubicBezTo>
                <a:cubicBezTo>
                  <a:pt x="877206" y="242977"/>
                  <a:pt x="909840" y="240145"/>
                  <a:pt x="942167" y="235527"/>
                </a:cubicBezTo>
                <a:cubicBezTo>
                  <a:pt x="1053006" y="198580"/>
                  <a:pt x="923694" y="254000"/>
                  <a:pt x="997585" y="180109"/>
                </a:cubicBezTo>
                <a:cubicBezTo>
                  <a:pt x="1007912" y="169782"/>
                  <a:pt x="1025294" y="170872"/>
                  <a:pt x="1039149" y="166254"/>
                </a:cubicBezTo>
                <a:cubicBezTo>
                  <a:pt x="1061315" y="99754"/>
                  <a:pt x="1035454" y="140392"/>
                  <a:pt x="1094567" y="110836"/>
                </a:cubicBezTo>
                <a:cubicBezTo>
                  <a:pt x="1109460" y="103389"/>
                  <a:pt x="1120915" y="89890"/>
                  <a:pt x="1136131" y="83127"/>
                </a:cubicBezTo>
                <a:cubicBezTo>
                  <a:pt x="1181982" y="62749"/>
                  <a:pt x="1238682" y="49232"/>
                  <a:pt x="1288531" y="41563"/>
                </a:cubicBezTo>
                <a:cubicBezTo>
                  <a:pt x="1325331" y="35901"/>
                  <a:pt x="1362422" y="32327"/>
                  <a:pt x="1399367" y="27709"/>
                </a:cubicBezTo>
                <a:cubicBezTo>
                  <a:pt x="1417840" y="23091"/>
                  <a:pt x="1435744" y="13854"/>
                  <a:pt x="1454785" y="13854"/>
                </a:cubicBezTo>
                <a:cubicBezTo>
                  <a:pt x="1674751" y="13854"/>
                  <a:pt x="1632901" y="3955"/>
                  <a:pt x="1745731" y="41563"/>
                </a:cubicBezTo>
                <a:cubicBezTo>
                  <a:pt x="1791913" y="36945"/>
                  <a:pt x="1838330" y="34273"/>
                  <a:pt x="1884276" y="27709"/>
                </a:cubicBezTo>
                <a:cubicBezTo>
                  <a:pt x="1903126" y="25016"/>
                  <a:pt x="1920800" y="16216"/>
                  <a:pt x="1939694" y="13854"/>
                </a:cubicBezTo>
                <a:cubicBezTo>
                  <a:pt x="1994875" y="6956"/>
                  <a:pt x="2050531" y="4618"/>
                  <a:pt x="2105949" y="0"/>
                </a:cubicBezTo>
                <a:cubicBezTo>
                  <a:pt x="2119803" y="4618"/>
                  <a:pt x="2139024" y="1970"/>
                  <a:pt x="2147512" y="13854"/>
                </a:cubicBezTo>
                <a:cubicBezTo>
                  <a:pt x="2164489" y="37621"/>
                  <a:pt x="2175221" y="96981"/>
                  <a:pt x="2175221" y="96981"/>
                </a:cubicBezTo>
                <a:cubicBezTo>
                  <a:pt x="2170603" y="133927"/>
                  <a:pt x="2168027" y="171185"/>
                  <a:pt x="2161367" y="207818"/>
                </a:cubicBezTo>
                <a:cubicBezTo>
                  <a:pt x="2158755" y="222186"/>
                  <a:pt x="2151054" y="235213"/>
                  <a:pt x="2147512" y="249381"/>
                </a:cubicBezTo>
                <a:cubicBezTo>
                  <a:pt x="2141801" y="272226"/>
                  <a:pt x="2139854" y="295935"/>
                  <a:pt x="2133658" y="318654"/>
                </a:cubicBezTo>
                <a:cubicBezTo>
                  <a:pt x="2125973" y="346833"/>
                  <a:pt x="2111677" y="373140"/>
                  <a:pt x="2105949" y="401781"/>
                </a:cubicBezTo>
                <a:cubicBezTo>
                  <a:pt x="2100680" y="428123"/>
                  <a:pt x="2092439" y="484220"/>
                  <a:pt x="2078240" y="512618"/>
                </a:cubicBezTo>
                <a:cubicBezTo>
                  <a:pt x="2070794" y="527511"/>
                  <a:pt x="2060933" y="541179"/>
                  <a:pt x="2050531" y="554181"/>
                </a:cubicBezTo>
                <a:cubicBezTo>
                  <a:pt x="2042371" y="564381"/>
                  <a:pt x="2034022" y="575170"/>
                  <a:pt x="2022821" y="581891"/>
                </a:cubicBezTo>
                <a:cubicBezTo>
                  <a:pt x="2010298" y="589405"/>
                  <a:pt x="1995112" y="591127"/>
                  <a:pt x="1981258" y="595745"/>
                </a:cubicBezTo>
                <a:cubicBezTo>
                  <a:pt x="1862140" y="675156"/>
                  <a:pt x="2012852" y="579948"/>
                  <a:pt x="1898131" y="637309"/>
                </a:cubicBezTo>
                <a:cubicBezTo>
                  <a:pt x="1883238" y="644756"/>
                  <a:pt x="1871783" y="658255"/>
                  <a:pt x="1856567" y="665018"/>
                </a:cubicBezTo>
                <a:cubicBezTo>
                  <a:pt x="1829877" y="676880"/>
                  <a:pt x="1773440" y="692727"/>
                  <a:pt x="1773440" y="692727"/>
                </a:cubicBezTo>
                <a:cubicBezTo>
                  <a:pt x="1764204" y="706582"/>
                  <a:pt x="1759851" y="725466"/>
                  <a:pt x="1745731" y="734291"/>
                </a:cubicBezTo>
                <a:cubicBezTo>
                  <a:pt x="1720963" y="749771"/>
                  <a:pt x="1690312" y="752764"/>
                  <a:pt x="1662603" y="762000"/>
                </a:cubicBezTo>
                <a:cubicBezTo>
                  <a:pt x="1562956" y="795215"/>
                  <a:pt x="1687389" y="754918"/>
                  <a:pt x="1565621" y="789709"/>
                </a:cubicBezTo>
                <a:cubicBezTo>
                  <a:pt x="1426479" y="829464"/>
                  <a:pt x="1641903" y="774101"/>
                  <a:pt x="1468640" y="817418"/>
                </a:cubicBezTo>
                <a:cubicBezTo>
                  <a:pt x="1402773" y="861329"/>
                  <a:pt x="1442873" y="839861"/>
                  <a:pt x="1343949" y="872836"/>
                </a:cubicBezTo>
                <a:cubicBezTo>
                  <a:pt x="1330094" y="877454"/>
                  <a:pt x="1314536" y="878590"/>
                  <a:pt x="1302385" y="886691"/>
                </a:cubicBezTo>
                <a:cubicBezTo>
                  <a:pt x="1288530" y="895927"/>
                  <a:pt x="1276037" y="907637"/>
                  <a:pt x="1260821" y="914400"/>
                </a:cubicBezTo>
                <a:cubicBezTo>
                  <a:pt x="1178953" y="950786"/>
                  <a:pt x="1148117" y="945395"/>
                  <a:pt x="1053003" y="955963"/>
                </a:cubicBezTo>
                <a:cubicBezTo>
                  <a:pt x="934554" y="995446"/>
                  <a:pt x="998858" y="980049"/>
                  <a:pt x="859040" y="997527"/>
                </a:cubicBezTo>
                <a:cubicBezTo>
                  <a:pt x="820838" y="992752"/>
                  <a:pt x="749353" y="991174"/>
                  <a:pt x="706640" y="969818"/>
                </a:cubicBezTo>
                <a:cubicBezTo>
                  <a:pt x="691747" y="962371"/>
                  <a:pt x="678931" y="951345"/>
                  <a:pt x="665076" y="942109"/>
                </a:cubicBezTo>
                <a:cubicBezTo>
                  <a:pt x="655840" y="914400"/>
                  <a:pt x="628131" y="886690"/>
                  <a:pt x="637367" y="858981"/>
                </a:cubicBezTo>
                <a:lnTo>
                  <a:pt x="665076" y="775854"/>
                </a:lnTo>
                <a:cubicBezTo>
                  <a:pt x="660458" y="748145"/>
                  <a:pt x="672801" y="710711"/>
                  <a:pt x="651221" y="692727"/>
                </a:cubicBezTo>
                <a:cubicBezTo>
                  <a:pt x="633131" y="677652"/>
                  <a:pt x="604794" y="700870"/>
                  <a:pt x="581949" y="706581"/>
                </a:cubicBezTo>
                <a:cubicBezTo>
                  <a:pt x="567781" y="710123"/>
                  <a:pt x="553151" y="713344"/>
                  <a:pt x="540385" y="720436"/>
                </a:cubicBezTo>
                <a:cubicBezTo>
                  <a:pt x="511274" y="736609"/>
                  <a:pt x="489913" y="769323"/>
                  <a:pt x="457258" y="775854"/>
                </a:cubicBezTo>
                <a:cubicBezTo>
                  <a:pt x="328941" y="801518"/>
                  <a:pt x="411464" y="787903"/>
                  <a:pt x="207876" y="803563"/>
                </a:cubicBezTo>
                <a:cubicBezTo>
                  <a:pt x="175549" y="798945"/>
                  <a:pt x="142172" y="799092"/>
                  <a:pt x="110894" y="789709"/>
                </a:cubicBezTo>
                <a:cubicBezTo>
                  <a:pt x="94945" y="784924"/>
                  <a:pt x="84224" y="769447"/>
                  <a:pt x="69331" y="762000"/>
                </a:cubicBezTo>
                <a:cubicBezTo>
                  <a:pt x="56269" y="755469"/>
                  <a:pt x="41622" y="752763"/>
                  <a:pt x="27767" y="748145"/>
                </a:cubicBezTo>
                <a:cubicBezTo>
                  <a:pt x="14456" y="708213"/>
                  <a:pt x="-18686" y="664202"/>
                  <a:pt x="13912" y="623454"/>
                </a:cubicBezTo>
                <a:cubicBezTo>
                  <a:pt x="24314" y="610452"/>
                  <a:pt x="41621" y="604981"/>
                  <a:pt x="55476" y="595745"/>
                </a:cubicBezTo>
                <a:cubicBezTo>
                  <a:pt x="60094" y="581890"/>
                  <a:pt x="67401" y="568657"/>
                  <a:pt x="69331" y="554181"/>
                </a:cubicBezTo>
                <a:cubicBezTo>
                  <a:pt x="76681" y="499059"/>
                  <a:pt x="67908" y="441397"/>
                  <a:pt x="83185" y="387927"/>
                </a:cubicBezTo>
                <a:cubicBezTo>
                  <a:pt x="87759" y="371916"/>
                  <a:pt x="124749" y="360218"/>
                  <a:pt x="124749" y="360218"/>
                </a:cubicBezTo>
              </a:path>
            </a:pathLst>
          </a:custGeom>
          <a:solidFill>
            <a:srgbClr val="00B0F0">
              <a:alpha val="5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501317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název: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922642" y="4982397"/>
            <a:ext cx="25773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kyčelník</a:t>
            </a:r>
          </a:p>
        </p:txBody>
      </p:sp>
    </p:spTree>
    <p:extLst>
      <p:ext uri="{BB962C8B-B14F-4D97-AF65-F5344CB8AC3E}">
        <p14:creationId xmlns:p14="http://schemas.microsoft.com/office/powerpoint/2010/main" val="418120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868" y="1412776"/>
            <a:ext cx="6133327" cy="482497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91264" cy="979512"/>
          </a:xfrm>
        </p:spPr>
        <p:txBody>
          <a:bodyPr/>
          <a:lstStyle/>
          <a:p>
            <a:pPr algn="l"/>
            <a:r>
              <a:rPr lang="cs-CZ" dirty="0" smtClean="0"/>
              <a:t>Řez stěnou tenkého střeva: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0412" y="1772816"/>
            <a:ext cx="53437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 vnitřní straně prstovité výběžky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483768" y="2132856"/>
            <a:ext cx="4896544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7544" y="2852936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název: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význam: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854677"/>
            <a:ext cx="1135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klky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789040"/>
            <a:ext cx="39604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zvětšují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plochu pro vstřebávání  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48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772400" cy="1455787"/>
          </a:xfrm>
        </p:spPr>
        <p:txBody>
          <a:bodyPr/>
          <a:lstStyle/>
          <a:p>
            <a:r>
              <a:rPr lang="cs-CZ" dirty="0" smtClean="0"/>
              <a:t>Chemické trávení v tenkém střevě: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132856"/>
            <a:ext cx="7772400" cy="915863"/>
          </a:xfrm>
        </p:spPr>
        <p:txBody>
          <a:bodyPr>
            <a:normAutofit fontScale="85000" lnSpcReduction="10000"/>
          </a:bodyPr>
          <a:lstStyle/>
          <a:p>
            <a:pPr algn="l"/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 šťávy			 	  obsahují enzymy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051720" y="2276872"/>
            <a:ext cx="360040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051720" y="2780928"/>
            <a:ext cx="360040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39752" y="292494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střevní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48136" y="1882569"/>
            <a:ext cx="3087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pankreatická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834836" y="3140968"/>
            <a:ext cx="7772400" cy="9158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 enzymy štěpí, rozkládají?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text 2"/>
          <p:cNvSpPr txBox="1">
            <a:spLocks/>
          </p:cNvSpPr>
          <p:nvPr/>
        </p:nvSpPr>
        <p:spPr>
          <a:xfrm>
            <a:off x="1907704" y="3501008"/>
            <a:ext cx="3096140" cy="165618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a) cukry</a:t>
            </a: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b) tuky</a:t>
            </a: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c) bílkoviny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text 2"/>
          <p:cNvSpPr txBox="1">
            <a:spLocks/>
          </p:cNvSpPr>
          <p:nvPr/>
        </p:nvSpPr>
        <p:spPr>
          <a:xfrm>
            <a:off x="1907704" y="3501008"/>
            <a:ext cx="3096140" cy="165618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a) cukry</a:t>
            </a:r>
          </a:p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b) tuky</a:t>
            </a:r>
          </a:p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c) bílkoviny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text 2"/>
          <p:cNvSpPr txBox="1">
            <a:spLocks/>
          </p:cNvSpPr>
          <p:nvPr/>
        </p:nvSpPr>
        <p:spPr>
          <a:xfrm>
            <a:off x="683568" y="5157192"/>
            <a:ext cx="7772400" cy="9158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Žluč napomáhá při štěpení </a:t>
            </a:r>
            <a:r>
              <a:rPr lang="cs-CZ" sz="32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541168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tuků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Pravá složená závorka 16"/>
          <p:cNvSpPr/>
          <p:nvPr/>
        </p:nvSpPr>
        <p:spPr>
          <a:xfrm>
            <a:off x="5003844" y="2000702"/>
            <a:ext cx="432252" cy="1644322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45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72400" cy="807715"/>
          </a:xfrm>
        </p:spPr>
        <p:txBody>
          <a:bodyPr/>
          <a:lstStyle/>
          <a:p>
            <a:pPr algn="l"/>
            <a:r>
              <a:rPr lang="cs-CZ" dirty="0" smtClean="0"/>
              <a:t>Tenké střevo, játra: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412776"/>
            <a:ext cx="7772400" cy="482453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Proces, při kterém látky z potravy procházejí stěnou střeva se nazývá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Živiny procházejí stěnou střeva 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Játra jsou největší lidskou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Hmotnost jater je asi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kg.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Játra jsou umístěna v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dutině.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84482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vstřebávání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312180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krve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121804"/>
            <a:ext cx="1126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mízy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391389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žlázou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465313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1,5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24028" y="5426060"/>
            <a:ext cx="1188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břišní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711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79512"/>
          </a:xfrm>
        </p:spPr>
        <p:txBody>
          <a:bodyPr/>
          <a:lstStyle/>
          <a:p>
            <a:pPr algn="l"/>
            <a:r>
              <a:rPr lang="cs-CZ" dirty="0" smtClean="0"/>
              <a:t>Popis okolí jater: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0067" y="1340768"/>
            <a:ext cx="5214641" cy="4536504"/>
          </a:xfrm>
        </p:spPr>
      </p:pic>
      <p:cxnSp>
        <p:nvCxnSpPr>
          <p:cNvPr id="6" name="Přímá spojnice 5"/>
          <p:cNvCxnSpPr/>
          <p:nvPr/>
        </p:nvCxnSpPr>
        <p:spPr>
          <a:xfrm flipH="1">
            <a:off x="2915816" y="2060848"/>
            <a:ext cx="20882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915816" y="2780928"/>
            <a:ext cx="20882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2921821" y="4185084"/>
            <a:ext cx="2514275" cy="46805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2921821" y="4833156"/>
            <a:ext cx="3090339" cy="32403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921821" y="5802916"/>
            <a:ext cx="2703570" cy="2903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921821" y="5339292"/>
            <a:ext cx="3278745" cy="1779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921821" y="3573016"/>
            <a:ext cx="454206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187624" y="175365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bránice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87624" y="251931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játra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193629" y="331140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žaludek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259632" y="386104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žlučník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259632" y="457154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žlučovod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23528" y="525562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slinivka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břišní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99592" y="580291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dvanáctník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5809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7772400" cy="807715"/>
          </a:xfrm>
        </p:spPr>
        <p:txBody>
          <a:bodyPr/>
          <a:lstStyle/>
          <a:p>
            <a:pPr algn="l"/>
            <a:r>
              <a:rPr lang="cs-CZ" dirty="0" smtClean="0"/>
              <a:t>Játra a trávení: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268760"/>
            <a:ext cx="7772400" cy="504056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Játra produkují tekutinu zvanou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, která se podílí na chemickém trávení.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Tekutina se v játrech hromadí ve váčku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zvaném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je trubice, která odvádí žluč do střeva.</a:t>
            </a:r>
          </a:p>
          <a:p>
            <a:pPr algn="l"/>
            <a:endParaRPr lang="cs-CZ" sz="14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které části tenkého střeva tato trubice ústí?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119675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žluč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2916233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žlučník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924345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lučovod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5580529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dvanáctníku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01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772400" cy="807715"/>
          </a:xfrm>
        </p:spPr>
        <p:txBody>
          <a:bodyPr/>
          <a:lstStyle/>
          <a:p>
            <a:r>
              <a:rPr lang="cs-CZ" dirty="0" smtClean="0"/>
              <a:t>Další funkce jater: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484784"/>
            <a:ext cx="7772400" cy="496855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Jedovaté látky: </a:t>
            </a:r>
          </a:p>
          <a:p>
            <a:pPr algn="l"/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játra je </a:t>
            </a:r>
            <a:r>
              <a:rPr lang="cs-CZ" sz="32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32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6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Cizí pojem označující tento </a:t>
            </a:r>
          </a:p>
          <a:p>
            <a:pPr algn="l"/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proces: </a:t>
            </a:r>
            <a:r>
              <a:rPr lang="cs-CZ" sz="32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32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Zásobní látky:</a:t>
            </a:r>
          </a:p>
          <a:p>
            <a:pPr algn="l"/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játra je </a:t>
            </a:r>
            <a:r>
              <a:rPr lang="cs-CZ" sz="3200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.</a:t>
            </a:r>
            <a:endParaRPr lang="cs-CZ" sz="3200" dirty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2060848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zachycují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052137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zneškodňují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95972" y="3501008"/>
            <a:ext cx="2320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detoxikace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63327" y="5292497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ukládají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20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772400" cy="807715"/>
          </a:xfrm>
        </p:spPr>
        <p:txBody>
          <a:bodyPr/>
          <a:lstStyle/>
          <a:p>
            <a:r>
              <a:rPr lang="cs-CZ" dirty="0" smtClean="0"/>
              <a:t>Další funkce jater: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484784"/>
            <a:ext cx="7772400" cy="496855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Červené krvinky: </a:t>
            </a:r>
          </a:p>
          <a:p>
            <a:pPr algn="l"/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játra je </a:t>
            </a:r>
            <a:r>
              <a:rPr lang="cs-CZ" sz="32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a vytvářejí z nich žlučové barvivo zvané </a:t>
            </a:r>
            <a:r>
              <a:rPr lang="cs-CZ" sz="3200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32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Teplota těla:</a:t>
            </a:r>
          </a:p>
          <a:p>
            <a:pPr algn="l"/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játra </a:t>
            </a:r>
            <a:r>
              <a:rPr lang="cs-CZ" sz="3200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teplotu těla.</a:t>
            </a:r>
          </a:p>
          <a:p>
            <a:pPr algn="l"/>
            <a:endParaRPr lang="cs-CZ" sz="1600" dirty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Tato funkce se označuje cizím slovem jako </a:t>
            </a:r>
            <a:r>
              <a:rPr lang="cs-CZ" sz="3200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2060848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zachycují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556193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bilirubin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5255" y="4293096"/>
            <a:ext cx="29287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udržují stálou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31459" y="5652537"/>
            <a:ext cx="32285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termoregulační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04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908720"/>
            <a:ext cx="4248150" cy="36957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2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umístění: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536" y="2060848"/>
            <a:ext cx="6048672" cy="2160240"/>
            <a:chOff x="395536" y="2636912"/>
            <a:chExt cx="6048672" cy="2160240"/>
          </a:xfrm>
        </p:grpSpPr>
        <p:sp>
          <p:nvSpPr>
            <p:cNvPr id="6" name="TextovéPole 5"/>
            <p:cNvSpPr txBox="1"/>
            <p:nvPr/>
          </p:nvSpPr>
          <p:spPr>
            <a:xfrm>
              <a:off x="395536" y="2636912"/>
              <a:ext cx="3960440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pod žaludkem </a:t>
              </a:r>
            </a:p>
            <a:p>
              <a:r>
                <a:rPr lang="cs-CZ" sz="28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v ohbí dvanáctníku</a:t>
              </a:r>
              <a:endParaRPr lang="cs-CZ" sz="2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3563888" y="3113965"/>
              <a:ext cx="2880320" cy="168318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467544" y="3087106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jiný název: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4402" y="3666545"/>
            <a:ext cx="1921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pankreas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221088"/>
            <a:ext cx="41764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vytváří, produkuje: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1) k trávení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2) k řízení těla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2654" y="4725144"/>
            <a:ext cx="37215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pankreatickou šťávu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5714092"/>
            <a:ext cx="37215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hormony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93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4836" y="476672"/>
            <a:ext cx="7772400" cy="1405897"/>
          </a:xfrm>
        </p:spPr>
        <p:txBody>
          <a:bodyPr/>
          <a:lstStyle/>
          <a:p>
            <a:r>
              <a:rPr lang="cs-CZ" dirty="0" smtClean="0"/>
              <a:t>Chemické trávení ve střevě – slinivka (pankreas):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132856"/>
            <a:ext cx="7772400" cy="915863"/>
          </a:xfrm>
        </p:spPr>
        <p:txBody>
          <a:bodyPr>
            <a:normAutofit fontScale="85000" lnSpcReduction="10000"/>
          </a:bodyPr>
          <a:lstStyle/>
          <a:p>
            <a:pPr algn="l"/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šťávy			 	  obsahují enzymy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051720" y="2276872"/>
            <a:ext cx="360040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051720" y="2780928"/>
            <a:ext cx="360040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39752" y="292494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střevní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48136" y="1882569"/>
            <a:ext cx="3087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pankreatická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834836" y="3665265"/>
            <a:ext cx="7772400" cy="9158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 enzymy štěpí, rozkládají?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text 2"/>
          <p:cNvSpPr txBox="1">
            <a:spLocks/>
          </p:cNvSpPr>
          <p:nvPr/>
        </p:nvSpPr>
        <p:spPr>
          <a:xfrm>
            <a:off x="1907704" y="4293096"/>
            <a:ext cx="3096140" cy="165618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a) cukry</a:t>
            </a: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b) tuky</a:t>
            </a:r>
          </a:p>
          <a:p>
            <a:pPr algn="l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c) bílkoviny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text 2"/>
          <p:cNvSpPr txBox="1">
            <a:spLocks/>
          </p:cNvSpPr>
          <p:nvPr/>
        </p:nvSpPr>
        <p:spPr>
          <a:xfrm>
            <a:off x="1907704" y="4293096"/>
            <a:ext cx="3096140" cy="165618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a) cukry</a:t>
            </a:r>
          </a:p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b) tuky</a:t>
            </a:r>
          </a:p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c) bílkoviny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Pravá složená závorka 16"/>
          <p:cNvSpPr/>
          <p:nvPr/>
        </p:nvSpPr>
        <p:spPr>
          <a:xfrm>
            <a:off x="5003844" y="2000702"/>
            <a:ext cx="432252" cy="1644322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9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796" y="1107612"/>
            <a:ext cx="4557843" cy="440962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09328"/>
            <a:ext cx="4176464" cy="979512"/>
          </a:xfrm>
        </p:spPr>
        <p:txBody>
          <a:bodyPr/>
          <a:lstStyle/>
          <a:p>
            <a:pPr algn="l"/>
            <a:r>
              <a:rPr lang="cs-CZ" dirty="0" smtClean="0"/>
              <a:t>Tlusté střevo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682786"/>
            <a:ext cx="15841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délka: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šířka: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68236" y="3286725"/>
            <a:ext cx="3108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1,5 metru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47664" y="4510861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 až 7 centimetrů</a:t>
            </a:r>
          </a:p>
        </p:txBody>
      </p:sp>
    </p:spTree>
    <p:extLst>
      <p:ext uri="{BB962C8B-B14F-4D97-AF65-F5344CB8AC3E}">
        <p14:creationId xmlns:p14="http://schemas.microsoft.com/office/powerpoint/2010/main" val="33599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124744"/>
            <a:ext cx="4781128" cy="462564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7776864" cy="979512"/>
          </a:xfrm>
        </p:spPr>
        <p:txBody>
          <a:bodyPr/>
          <a:lstStyle/>
          <a:p>
            <a:pPr algn="l"/>
            <a:r>
              <a:rPr lang="cs-CZ" dirty="0" smtClean="0"/>
              <a:t>Tlusté střevo – části: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9318" y="4078813"/>
            <a:ext cx="3058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slepé střevo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55676" y="4725144"/>
            <a:ext cx="20522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4A36DE"/>
                </a:solidFill>
                <a:latin typeface="Arial" pitchFamily="34" charset="0"/>
                <a:cs typeface="Arial" pitchFamily="34" charset="0"/>
              </a:rPr>
              <a:t>apendix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3334" y="2762925"/>
            <a:ext cx="25544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vzestupný tračník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609636"/>
            <a:ext cx="2554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příčný tračník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040540" y="2420888"/>
            <a:ext cx="19239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sestupný tračník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560135" y="4248090"/>
            <a:ext cx="2554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esovitá klička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317139" y="5085184"/>
            <a:ext cx="1847149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konečník</a:t>
            </a:r>
          </a:p>
        </p:txBody>
      </p:sp>
      <p:sp>
        <p:nvSpPr>
          <p:cNvPr id="3" name="Volný tvar 2"/>
          <p:cNvSpPr/>
          <p:nvPr/>
        </p:nvSpPr>
        <p:spPr>
          <a:xfrm>
            <a:off x="3865252" y="4419451"/>
            <a:ext cx="388424" cy="401931"/>
          </a:xfrm>
          <a:custGeom>
            <a:avLst/>
            <a:gdLst>
              <a:gd name="connsiteX0" fmla="*/ 152566 w 388424"/>
              <a:gd name="connsiteY0" fmla="*/ 149 h 401931"/>
              <a:gd name="connsiteX1" fmla="*/ 83293 w 388424"/>
              <a:gd name="connsiteY1" fmla="*/ 41713 h 401931"/>
              <a:gd name="connsiteX2" fmla="*/ 69439 w 388424"/>
              <a:gd name="connsiteY2" fmla="*/ 83276 h 401931"/>
              <a:gd name="connsiteX3" fmla="*/ 27875 w 388424"/>
              <a:gd name="connsiteY3" fmla="*/ 110985 h 401931"/>
              <a:gd name="connsiteX4" fmla="*/ 27875 w 388424"/>
              <a:gd name="connsiteY4" fmla="*/ 235676 h 401931"/>
              <a:gd name="connsiteX5" fmla="*/ 69439 w 388424"/>
              <a:gd name="connsiteY5" fmla="*/ 249531 h 401931"/>
              <a:gd name="connsiteX6" fmla="*/ 138712 w 388424"/>
              <a:gd name="connsiteY6" fmla="*/ 304949 h 401931"/>
              <a:gd name="connsiteX7" fmla="*/ 166421 w 388424"/>
              <a:gd name="connsiteY7" fmla="*/ 346513 h 401931"/>
              <a:gd name="connsiteX8" fmla="*/ 180275 w 388424"/>
              <a:gd name="connsiteY8" fmla="*/ 388076 h 401931"/>
              <a:gd name="connsiteX9" fmla="*/ 221839 w 388424"/>
              <a:gd name="connsiteY9" fmla="*/ 401931 h 401931"/>
              <a:gd name="connsiteX10" fmla="*/ 360384 w 388424"/>
              <a:gd name="connsiteY10" fmla="*/ 388076 h 401931"/>
              <a:gd name="connsiteX11" fmla="*/ 388093 w 388424"/>
              <a:gd name="connsiteY11" fmla="*/ 346513 h 401931"/>
              <a:gd name="connsiteX12" fmla="*/ 346530 w 388424"/>
              <a:gd name="connsiteY12" fmla="*/ 318804 h 401931"/>
              <a:gd name="connsiteX13" fmla="*/ 263403 w 388424"/>
              <a:gd name="connsiteY13" fmla="*/ 291094 h 401931"/>
              <a:gd name="connsiteX14" fmla="*/ 207984 w 388424"/>
              <a:gd name="connsiteY14" fmla="*/ 235676 h 401931"/>
              <a:gd name="connsiteX15" fmla="*/ 138712 w 388424"/>
              <a:gd name="connsiteY15" fmla="*/ 180258 h 401931"/>
              <a:gd name="connsiteX16" fmla="*/ 194130 w 388424"/>
              <a:gd name="connsiteY16" fmla="*/ 69422 h 401931"/>
              <a:gd name="connsiteX17" fmla="*/ 152566 w 388424"/>
              <a:gd name="connsiteY17" fmla="*/ 55567 h 401931"/>
              <a:gd name="connsiteX18" fmla="*/ 152566 w 388424"/>
              <a:gd name="connsiteY18" fmla="*/ 149 h 401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88424" h="401931">
                <a:moveTo>
                  <a:pt x="152566" y="149"/>
                </a:moveTo>
                <a:cubicBezTo>
                  <a:pt x="141021" y="-2160"/>
                  <a:pt x="102334" y="22672"/>
                  <a:pt x="83293" y="41713"/>
                </a:cubicBezTo>
                <a:cubicBezTo>
                  <a:pt x="72967" y="52039"/>
                  <a:pt x="78562" y="71872"/>
                  <a:pt x="69439" y="83276"/>
                </a:cubicBezTo>
                <a:cubicBezTo>
                  <a:pt x="59037" y="96278"/>
                  <a:pt x="41730" y="101749"/>
                  <a:pt x="27875" y="110985"/>
                </a:cubicBezTo>
                <a:cubicBezTo>
                  <a:pt x="9089" y="167343"/>
                  <a:pt x="-24125" y="194077"/>
                  <a:pt x="27875" y="235676"/>
                </a:cubicBezTo>
                <a:cubicBezTo>
                  <a:pt x="39279" y="244799"/>
                  <a:pt x="55584" y="244913"/>
                  <a:pt x="69439" y="249531"/>
                </a:cubicBezTo>
                <a:cubicBezTo>
                  <a:pt x="98844" y="337749"/>
                  <a:pt x="56700" y="250274"/>
                  <a:pt x="138712" y="304949"/>
                </a:cubicBezTo>
                <a:cubicBezTo>
                  <a:pt x="152567" y="314185"/>
                  <a:pt x="157185" y="332658"/>
                  <a:pt x="166421" y="346513"/>
                </a:cubicBezTo>
                <a:cubicBezTo>
                  <a:pt x="171039" y="360367"/>
                  <a:pt x="169949" y="377750"/>
                  <a:pt x="180275" y="388076"/>
                </a:cubicBezTo>
                <a:cubicBezTo>
                  <a:pt x="190602" y="398403"/>
                  <a:pt x="207235" y="401931"/>
                  <a:pt x="221839" y="401931"/>
                </a:cubicBezTo>
                <a:cubicBezTo>
                  <a:pt x="268251" y="401931"/>
                  <a:pt x="314202" y="392694"/>
                  <a:pt x="360384" y="388076"/>
                </a:cubicBezTo>
                <a:cubicBezTo>
                  <a:pt x="369620" y="374222"/>
                  <a:pt x="391358" y="362841"/>
                  <a:pt x="388093" y="346513"/>
                </a:cubicBezTo>
                <a:cubicBezTo>
                  <a:pt x="384828" y="330185"/>
                  <a:pt x="361746" y="325567"/>
                  <a:pt x="346530" y="318804"/>
                </a:cubicBezTo>
                <a:cubicBezTo>
                  <a:pt x="319840" y="306941"/>
                  <a:pt x="263403" y="291094"/>
                  <a:pt x="263403" y="291094"/>
                </a:cubicBezTo>
                <a:cubicBezTo>
                  <a:pt x="233174" y="200411"/>
                  <a:pt x="275158" y="289415"/>
                  <a:pt x="207984" y="235676"/>
                </a:cubicBezTo>
                <a:cubicBezTo>
                  <a:pt x="118458" y="164056"/>
                  <a:pt x="243184" y="215084"/>
                  <a:pt x="138712" y="180258"/>
                </a:cubicBezTo>
                <a:cubicBezTo>
                  <a:pt x="193182" y="162102"/>
                  <a:pt x="218622" y="167391"/>
                  <a:pt x="194130" y="69422"/>
                </a:cubicBezTo>
                <a:cubicBezTo>
                  <a:pt x="190588" y="55254"/>
                  <a:pt x="166126" y="60991"/>
                  <a:pt x="152566" y="55567"/>
                </a:cubicBezTo>
                <a:cubicBezTo>
                  <a:pt x="142978" y="51732"/>
                  <a:pt x="164111" y="2458"/>
                  <a:pt x="152566" y="149"/>
                </a:cubicBezTo>
                <a:close/>
              </a:path>
            </a:pathLst>
          </a:custGeom>
          <a:solidFill>
            <a:srgbClr val="4A36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3089478" y="4031673"/>
            <a:ext cx="956049" cy="678872"/>
          </a:xfrm>
          <a:custGeom>
            <a:avLst/>
            <a:gdLst>
              <a:gd name="connsiteX0" fmla="*/ 706667 w 956049"/>
              <a:gd name="connsiteY0" fmla="*/ 0 h 678872"/>
              <a:gd name="connsiteX1" fmla="*/ 637395 w 956049"/>
              <a:gd name="connsiteY1" fmla="*/ 27709 h 678872"/>
              <a:gd name="connsiteX2" fmla="*/ 568122 w 956049"/>
              <a:gd name="connsiteY2" fmla="*/ 41563 h 678872"/>
              <a:gd name="connsiteX3" fmla="*/ 526558 w 956049"/>
              <a:gd name="connsiteY3" fmla="*/ 55418 h 678872"/>
              <a:gd name="connsiteX4" fmla="*/ 471140 w 956049"/>
              <a:gd name="connsiteY4" fmla="*/ 69272 h 678872"/>
              <a:gd name="connsiteX5" fmla="*/ 388013 w 956049"/>
              <a:gd name="connsiteY5" fmla="*/ 96982 h 678872"/>
              <a:gd name="connsiteX6" fmla="*/ 346449 w 956049"/>
              <a:gd name="connsiteY6" fmla="*/ 110836 h 678872"/>
              <a:gd name="connsiteX7" fmla="*/ 304886 w 956049"/>
              <a:gd name="connsiteY7" fmla="*/ 124691 h 678872"/>
              <a:gd name="connsiteX8" fmla="*/ 207904 w 956049"/>
              <a:gd name="connsiteY8" fmla="*/ 138545 h 678872"/>
              <a:gd name="connsiteX9" fmla="*/ 166340 w 956049"/>
              <a:gd name="connsiteY9" fmla="*/ 152400 h 678872"/>
              <a:gd name="connsiteX10" fmla="*/ 27795 w 956049"/>
              <a:gd name="connsiteY10" fmla="*/ 166254 h 678872"/>
              <a:gd name="connsiteX11" fmla="*/ 86 w 956049"/>
              <a:gd name="connsiteY11" fmla="*/ 249382 h 678872"/>
              <a:gd name="connsiteX12" fmla="*/ 41649 w 956049"/>
              <a:gd name="connsiteY12" fmla="*/ 457200 h 678872"/>
              <a:gd name="connsiteX13" fmla="*/ 83213 w 956049"/>
              <a:gd name="connsiteY13" fmla="*/ 471054 h 678872"/>
              <a:gd name="connsiteX14" fmla="*/ 138631 w 956049"/>
              <a:gd name="connsiteY14" fmla="*/ 526472 h 678872"/>
              <a:gd name="connsiteX15" fmla="*/ 166340 w 956049"/>
              <a:gd name="connsiteY15" fmla="*/ 554182 h 678872"/>
              <a:gd name="connsiteX16" fmla="*/ 249467 w 956049"/>
              <a:gd name="connsiteY16" fmla="*/ 609600 h 678872"/>
              <a:gd name="connsiteX17" fmla="*/ 277177 w 956049"/>
              <a:gd name="connsiteY17" fmla="*/ 637309 h 678872"/>
              <a:gd name="connsiteX18" fmla="*/ 457286 w 956049"/>
              <a:gd name="connsiteY18" fmla="*/ 678872 h 678872"/>
              <a:gd name="connsiteX19" fmla="*/ 595831 w 956049"/>
              <a:gd name="connsiteY19" fmla="*/ 651163 h 678872"/>
              <a:gd name="connsiteX20" fmla="*/ 678958 w 956049"/>
              <a:gd name="connsiteY20" fmla="*/ 609600 h 678872"/>
              <a:gd name="connsiteX21" fmla="*/ 762086 w 956049"/>
              <a:gd name="connsiteY21" fmla="*/ 540327 h 678872"/>
              <a:gd name="connsiteX22" fmla="*/ 817504 w 956049"/>
              <a:gd name="connsiteY22" fmla="*/ 471054 h 678872"/>
              <a:gd name="connsiteX23" fmla="*/ 845213 w 956049"/>
              <a:gd name="connsiteY23" fmla="*/ 429491 h 678872"/>
              <a:gd name="connsiteX24" fmla="*/ 886777 w 956049"/>
              <a:gd name="connsiteY24" fmla="*/ 415636 h 678872"/>
              <a:gd name="connsiteX25" fmla="*/ 942195 w 956049"/>
              <a:gd name="connsiteY25" fmla="*/ 332509 h 678872"/>
              <a:gd name="connsiteX26" fmla="*/ 956049 w 956049"/>
              <a:gd name="connsiteY26" fmla="*/ 290945 h 678872"/>
              <a:gd name="connsiteX27" fmla="*/ 928340 w 956049"/>
              <a:gd name="connsiteY27" fmla="*/ 166254 h 678872"/>
              <a:gd name="connsiteX28" fmla="*/ 942195 w 956049"/>
              <a:gd name="connsiteY28" fmla="*/ 124691 h 678872"/>
              <a:gd name="connsiteX29" fmla="*/ 900631 w 956049"/>
              <a:gd name="connsiteY29" fmla="*/ 96982 h 678872"/>
              <a:gd name="connsiteX30" fmla="*/ 831358 w 956049"/>
              <a:gd name="connsiteY30" fmla="*/ 41563 h 678872"/>
              <a:gd name="connsiteX31" fmla="*/ 762086 w 956049"/>
              <a:gd name="connsiteY31" fmla="*/ 27709 h 678872"/>
              <a:gd name="connsiteX32" fmla="*/ 706667 w 956049"/>
              <a:gd name="connsiteY32" fmla="*/ 0 h 67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956049" h="678872">
                <a:moveTo>
                  <a:pt x="706667" y="0"/>
                </a:moveTo>
                <a:cubicBezTo>
                  <a:pt x="685885" y="0"/>
                  <a:pt x="661216" y="20563"/>
                  <a:pt x="637395" y="27709"/>
                </a:cubicBezTo>
                <a:cubicBezTo>
                  <a:pt x="614840" y="34475"/>
                  <a:pt x="590967" y="35852"/>
                  <a:pt x="568122" y="41563"/>
                </a:cubicBezTo>
                <a:cubicBezTo>
                  <a:pt x="553954" y="45105"/>
                  <a:pt x="540600" y="51406"/>
                  <a:pt x="526558" y="55418"/>
                </a:cubicBezTo>
                <a:cubicBezTo>
                  <a:pt x="508249" y="60649"/>
                  <a:pt x="489378" y="63801"/>
                  <a:pt x="471140" y="69272"/>
                </a:cubicBezTo>
                <a:cubicBezTo>
                  <a:pt x="443164" y="77665"/>
                  <a:pt x="415722" y="87746"/>
                  <a:pt x="388013" y="96982"/>
                </a:cubicBezTo>
                <a:lnTo>
                  <a:pt x="346449" y="110836"/>
                </a:lnTo>
                <a:cubicBezTo>
                  <a:pt x="332595" y="115454"/>
                  <a:pt x="319343" y="122626"/>
                  <a:pt x="304886" y="124691"/>
                </a:cubicBezTo>
                <a:lnTo>
                  <a:pt x="207904" y="138545"/>
                </a:lnTo>
                <a:cubicBezTo>
                  <a:pt x="194049" y="143163"/>
                  <a:pt x="180774" y="150179"/>
                  <a:pt x="166340" y="152400"/>
                </a:cubicBezTo>
                <a:cubicBezTo>
                  <a:pt x="120468" y="159457"/>
                  <a:pt x="67885" y="142868"/>
                  <a:pt x="27795" y="166254"/>
                </a:cubicBezTo>
                <a:cubicBezTo>
                  <a:pt x="2566" y="180971"/>
                  <a:pt x="86" y="249382"/>
                  <a:pt x="86" y="249382"/>
                </a:cubicBezTo>
                <a:cubicBezTo>
                  <a:pt x="3100" y="285556"/>
                  <a:pt x="-13247" y="413284"/>
                  <a:pt x="41649" y="457200"/>
                </a:cubicBezTo>
                <a:cubicBezTo>
                  <a:pt x="53053" y="466323"/>
                  <a:pt x="69358" y="466436"/>
                  <a:pt x="83213" y="471054"/>
                </a:cubicBezTo>
                <a:cubicBezTo>
                  <a:pt x="107843" y="544947"/>
                  <a:pt x="77055" y="489526"/>
                  <a:pt x="138631" y="526472"/>
                </a:cubicBezTo>
                <a:cubicBezTo>
                  <a:pt x="149832" y="533193"/>
                  <a:pt x="155890" y="546345"/>
                  <a:pt x="166340" y="554182"/>
                </a:cubicBezTo>
                <a:cubicBezTo>
                  <a:pt x="192982" y="574163"/>
                  <a:pt x="225918" y="586052"/>
                  <a:pt x="249467" y="609600"/>
                </a:cubicBezTo>
                <a:cubicBezTo>
                  <a:pt x="258704" y="618836"/>
                  <a:pt x="265049" y="632458"/>
                  <a:pt x="277177" y="637309"/>
                </a:cubicBezTo>
                <a:cubicBezTo>
                  <a:pt x="310602" y="650679"/>
                  <a:pt x="412663" y="669948"/>
                  <a:pt x="457286" y="678872"/>
                </a:cubicBezTo>
                <a:cubicBezTo>
                  <a:pt x="493032" y="673766"/>
                  <a:pt x="557139" y="670509"/>
                  <a:pt x="595831" y="651163"/>
                </a:cubicBezTo>
                <a:cubicBezTo>
                  <a:pt x="703256" y="597451"/>
                  <a:pt x="574493" y="644421"/>
                  <a:pt x="678958" y="609600"/>
                </a:cubicBezTo>
                <a:cubicBezTo>
                  <a:pt x="709628" y="589154"/>
                  <a:pt x="740751" y="572330"/>
                  <a:pt x="762086" y="540327"/>
                </a:cubicBezTo>
                <a:cubicBezTo>
                  <a:pt x="815622" y="460022"/>
                  <a:pt x="724548" y="533024"/>
                  <a:pt x="817504" y="471054"/>
                </a:cubicBezTo>
                <a:cubicBezTo>
                  <a:pt x="826740" y="457200"/>
                  <a:pt x="832211" y="439893"/>
                  <a:pt x="845213" y="429491"/>
                </a:cubicBezTo>
                <a:cubicBezTo>
                  <a:pt x="856617" y="420368"/>
                  <a:pt x="876450" y="425963"/>
                  <a:pt x="886777" y="415636"/>
                </a:cubicBezTo>
                <a:cubicBezTo>
                  <a:pt x="910325" y="392088"/>
                  <a:pt x="942195" y="332509"/>
                  <a:pt x="942195" y="332509"/>
                </a:cubicBezTo>
                <a:cubicBezTo>
                  <a:pt x="946813" y="318654"/>
                  <a:pt x="956049" y="305549"/>
                  <a:pt x="956049" y="290945"/>
                </a:cubicBezTo>
                <a:cubicBezTo>
                  <a:pt x="956049" y="242176"/>
                  <a:pt x="942628" y="209116"/>
                  <a:pt x="928340" y="166254"/>
                </a:cubicBezTo>
                <a:cubicBezTo>
                  <a:pt x="932958" y="152400"/>
                  <a:pt x="947619" y="138250"/>
                  <a:pt x="942195" y="124691"/>
                </a:cubicBezTo>
                <a:cubicBezTo>
                  <a:pt x="936011" y="109231"/>
                  <a:pt x="913633" y="107384"/>
                  <a:pt x="900631" y="96982"/>
                </a:cubicBezTo>
                <a:cubicBezTo>
                  <a:pt x="870792" y="73111"/>
                  <a:pt x="871496" y="56615"/>
                  <a:pt x="831358" y="41563"/>
                </a:cubicBezTo>
                <a:cubicBezTo>
                  <a:pt x="809309" y="33295"/>
                  <a:pt x="784931" y="33420"/>
                  <a:pt x="762086" y="27709"/>
                </a:cubicBezTo>
                <a:cubicBezTo>
                  <a:pt x="700824" y="12394"/>
                  <a:pt x="727449" y="0"/>
                  <a:pt x="706667" y="0"/>
                </a:cubicBezTo>
                <a:close/>
              </a:path>
            </a:pathLst>
          </a:cu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2854036" y="1953491"/>
            <a:ext cx="928855" cy="2245445"/>
          </a:xfrm>
          <a:custGeom>
            <a:avLst/>
            <a:gdLst>
              <a:gd name="connsiteX0" fmla="*/ 249382 w 928855"/>
              <a:gd name="connsiteY0" fmla="*/ 2244436 h 2245445"/>
              <a:gd name="connsiteX1" fmla="*/ 332509 w 928855"/>
              <a:gd name="connsiteY1" fmla="*/ 2230582 h 2245445"/>
              <a:gd name="connsiteX2" fmla="*/ 374073 w 928855"/>
              <a:gd name="connsiteY2" fmla="*/ 2216727 h 2245445"/>
              <a:gd name="connsiteX3" fmla="*/ 526473 w 928855"/>
              <a:gd name="connsiteY3" fmla="*/ 2202873 h 2245445"/>
              <a:gd name="connsiteX4" fmla="*/ 665019 w 928855"/>
              <a:gd name="connsiteY4" fmla="*/ 2161309 h 2245445"/>
              <a:gd name="connsiteX5" fmla="*/ 720437 w 928855"/>
              <a:gd name="connsiteY5" fmla="*/ 2147454 h 2245445"/>
              <a:gd name="connsiteX6" fmla="*/ 803564 w 928855"/>
              <a:gd name="connsiteY6" fmla="*/ 2119745 h 2245445"/>
              <a:gd name="connsiteX7" fmla="*/ 886691 w 928855"/>
              <a:gd name="connsiteY7" fmla="*/ 2105891 h 2245445"/>
              <a:gd name="connsiteX8" fmla="*/ 900546 w 928855"/>
              <a:gd name="connsiteY8" fmla="*/ 2064327 h 2245445"/>
              <a:gd name="connsiteX9" fmla="*/ 928255 w 928855"/>
              <a:gd name="connsiteY9" fmla="*/ 2022764 h 2245445"/>
              <a:gd name="connsiteX10" fmla="*/ 914400 w 928855"/>
              <a:gd name="connsiteY10" fmla="*/ 1925782 h 2245445"/>
              <a:gd name="connsiteX11" fmla="*/ 900546 w 928855"/>
              <a:gd name="connsiteY11" fmla="*/ 1884218 h 2245445"/>
              <a:gd name="connsiteX12" fmla="*/ 858982 w 928855"/>
              <a:gd name="connsiteY12" fmla="*/ 1870364 h 2245445"/>
              <a:gd name="connsiteX13" fmla="*/ 845128 w 928855"/>
              <a:gd name="connsiteY13" fmla="*/ 1828800 h 2245445"/>
              <a:gd name="connsiteX14" fmla="*/ 789709 w 928855"/>
              <a:gd name="connsiteY14" fmla="*/ 1759527 h 2245445"/>
              <a:gd name="connsiteX15" fmla="*/ 775855 w 928855"/>
              <a:gd name="connsiteY15" fmla="*/ 1524000 h 2245445"/>
              <a:gd name="connsiteX16" fmla="*/ 748146 w 928855"/>
              <a:gd name="connsiteY16" fmla="*/ 1482436 h 2245445"/>
              <a:gd name="connsiteX17" fmla="*/ 706582 w 928855"/>
              <a:gd name="connsiteY17" fmla="*/ 1399309 h 2245445"/>
              <a:gd name="connsiteX18" fmla="*/ 665019 w 928855"/>
              <a:gd name="connsiteY18" fmla="*/ 1385454 h 2245445"/>
              <a:gd name="connsiteX19" fmla="*/ 637309 w 928855"/>
              <a:gd name="connsiteY19" fmla="*/ 1205345 h 2245445"/>
              <a:gd name="connsiteX20" fmla="*/ 609600 w 928855"/>
              <a:gd name="connsiteY20" fmla="*/ 1163782 h 2245445"/>
              <a:gd name="connsiteX21" fmla="*/ 595746 w 928855"/>
              <a:gd name="connsiteY21" fmla="*/ 1122218 h 2245445"/>
              <a:gd name="connsiteX22" fmla="*/ 651164 w 928855"/>
              <a:gd name="connsiteY22" fmla="*/ 997527 h 2245445"/>
              <a:gd name="connsiteX23" fmla="*/ 637309 w 928855"/>
              <a:gd name="connsiteY23" fmla="*/ 955964 h 2245445"/>
              <a:gd name="connsiteX24" fmla="*/ 609600 w 928855"/>
              <a:gd name="connsiteY24" fmla="*/ 928254 h 2245445"/>
              <a:gd name="connsiteX25" fmla="*/ 581891 w 928855"/>
              <a:gd name="connsiteY25" fmla="*/ 886691 h 2245445"/>
              <a:gd name="connsiteX26" fmla="*/ 568037 w 928855"/>
              <a:gd name="connsiteY26" fmla="*/ 803564 h 2245445"/>
              <a:gd name="connsiteX27" fmla="*/ 595746 w 928855"/>
              <a:gd name="connsiteY27" fmla="*/ 651164 h 2245445"/>
              <a:gd name="connsiteX28" fmla="*/ 581891 w 928855"/>
              <a:gd name="connsiteY28" fmla="*/ 595745 h 2245445"/>
              <a:gd name="connsiteX29" fmla="*/ 554182 w 928855"/>
              <a:gd name="connsiteY29" fmla="*/ 443345 h 2245445"/>
              <a:gd name="connsiteX30" fmla="*/ 568037 w 928855"/>
              <a:gd name="connsiteY30" fmla="*/ 374073 h 2245445"/>
              <a:gd name="connsiteX31" fmla="*/ 581891 w 928855"/>
              <a:gd name="connsiteY31" fmla="*/ 332509 h 2245445"/>
              <a:gd name="connsiteX32" fmla="*/ 568037 w 928855"/>
              <a:gd name="connsiteY32" fmla="*/ 193964 h 2245445"/>
              <a:gd name="connsiteX33" fmla="*/ 457200 w 928855"/>
              <a:gd name="connsiteY33" fmla="*/ 124691 h 2245445"/>
              <a:gd name="connsiteX34" fmla="*/ 415637 w 928855"/>
              <a:gd name="connsiteY34" fmla="*/ 110836 h 2245445"/>
              <a:gd name="connsiteX35" fmla="*/ 387928 w 928855"/>
              <a:gd name="connsiteY35" fmla="*/ 69273 h 2245445"/>
              <a:gd name="connsiteX36" fmla="*/ 304800 w 928855"/>
              <a:gd name="connsiteY36" fmla="*/ 41564 h 2245445"/>
              <a:gd name="connsiteX37" fmla="*/ 263237 w 928855"/>
              <a:gd name="connsiteY37" fmla="*/ 27709 h 2245445"/>
              <a:gd name="connsiteX38" fmla="*/ 221673 w 928855"/>
              <a:gd name="connsiteY38" fmla="*/ 0 h 2245445"/>
              <a:gd name="connsiteX39" fmla="*/ 166255 w 928855"/>
              <a:gd name="connsiteY39" fmla="*/ 83127 h 2245445"/>
              <a:gd name="connsiteX40" fmla="*/ 83128 w 928855"/>
              <a:gd name="connsiteY40" fmla="*/ 124691 h 2245445"/>
              <a:gd name="connsiteX41" fmla="*/ 0 w 928855"/>
              <a:gd name="connsiteY41" fmla="*/ 166254 h 2245445"/>
              <a:gd name="connsiteX42" fmla="*/ 27709 w 928855"/>
              <a:gd name="connsiteY42" fmla="*/ 249382 h 2245445"/>
              <a:gd name="connsiteX43" fmla="*/ 55419 w 928855"/>
              <a:gd name="connsiteY43" fmla="*/ 401782 h 2245445"/>
              <a:gd name="connsiteX44" fmla="*/ 41564 w 928855"/>
              <a:gd name="connsiteY44" fmla="*/ 665018 h 2245445"/>
              <a:gd name="connsiteX45" fmla="*/ 27709 w 928855"/>
              <a:gd name="connsiteY45" fmla="*/ 817418 h 2245445"/>
              <a:gd name="connsiteX46" fmla="*/ 13855 w 928855"/>
              <a:gd name="connsiteY46" fmla="*/ 858982 h 2245445"/>
              <a:gd name="connsiteX47" fmla="*/ 41564 w 928855"/>
              <a:gd name="connsiteY47" fmla="*/ 1052945 h 2245445"/>
              <a:gd name="connsiteX48" fmla="*/ 27709 w 928855"/>
              <a:gd name="connsiteY48" fmla="*/ 1191491 h 2245445"/>
              <a:gd name="connsiteX49" fmla="*/ 13855 w 928855"/>
              <a:gd name="connsiteY49" fmla="*/ 1233054 h 2245445"/>
              <a:gd name="connsiteX50" fmla="*/ 27709 w 928855"/>
              <a:gd name="connsiteY50" fmla="*/ 1357745 h 2245445"/>
              <a:gd name="connsiteX51" fmla="*/ 55419 w 928855"/>
              <a:gd name="connsiteY51" fmla="*/ 1440873 h 2245445"/>
              <a:gd name="connsiteX52" fmla="*/ 41564 w 928855"/>
              <a:gd name="connsiteY52" fmla="*/ 1745673 h 2245445"/>
              <a:gd name="connsiteX53" fmla="*/ 69273 w 928855"/>
              <a:gd name="connsiteY53" fmla="*/ 1828800 h 2245445"/>
              <a:gd name="connsiteX54" fmla="*/ 83128 w 928855"/>
              <a:gd name="connsiteY54" fmla="*/ 1870364 h 2245445"/>
              <a:gd name="connsiteX55" fmla="*/ 110837 w 928855"/>
              <a:gd name="connsiteY55" fmla="*/ 2133600 h 2245445"/>
              <a:gd name="connsiteX56" fmla="*/ 138546 w 928855"/>
              <a:gd name="connsiteY56" fmla="*/ 2175164 h 2245445"/>
              <a:gd name="connsiteX57" fmla="*/ 180109 w 928855"/>
              <a:gd name="connsiteY57" fmla="*/ 2202873 h 2245445"/>
              <a:gd name="connsiteX58" fmla="*/ 249382 w 928855"/>
              <a:gd name="connsiteY58" fmla="*/ 2244436 h 2245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928855" h="2245445">
                <a:moveTo>
                  <a:pt x="249382" y="2244436"/>
                </a:moveTo>
                <a:cubicBezTo>
                  <a:pt x="274782" y="2249054"/>
                  <a:pt x="305087" y="2236676"/>
                  <a:pt x="332509" y="2230582"/>
                </a:cubicBezTo>
                <a:cubicBezTo>
                  <a:pt x="346765" y="2227414"/>
                  <a:pt x="359616" y="2218792"/>
                  <a:pt x="374073" y="2216727"/>
                </a:cubicBezTo>
                <a:cubicBezTo>
                  <a:pt x="424570" y="2209513"/>
                  <a:pt x="475673" y="2207491"/>
                  <a:pt x="526473" y="2202873"/>
                </a:cubicBezTo>
                <a:cubicBezTo>
                  <a:pt x="599858" y="2153950"/>
                  <a:pt x="542435" y="2183598"/>
                  <a:pt x="665019" y="2161309"/>
                </a:cubicBezTo>
                <a:cubicBezTo>
                  <a:pt x="683753" y="2157903"/>
                  <a:pt x="702199" y="2152926"/>
                  <a:pt x="720437" y="2147454"/>
                </a:cubicBezTo>
                <a:cubicBezTo>
                  <a:pt x="748413" y="2139061"/>
                  <a:pt x="774754" y="2124547"/>
                  <a:pt x="803564" y="2119745"/>
                </a:cubicBezTo>
                <a:lnTo>
                  <a:pt x="886691" y="2105891"/>
                </a:lnTo>
                <a:cubicBezTo>
                  <a:pt x="891309" y="2092036"/>
                  <a:pt x="894015" y="2077389"/>
                  <a:pt x="900546" y="2064327"/>
                </a:cubicBezTo>
                <a:cubicBezTo>
                  <a:pt x="907993" y="2049434"/>
                  <a:pt x="926598" y="2039332"/>
                  <a:pt x="928255" y="2022764"/>
                </a:cubicBezTo>
                <a:cubicBezTo>
                  <a:pt x="931504" y="1990270"/>
                  <a:pt x="920804" y="1957803"/>
                  <a:pt x="914400" y="1925782"/>
                </a:cubicBezTo>
                <a:cubicBezTo>
                  <a:pt x="911536" y="1911462"/>
                  <a:pt x="910873" y="1894545"/>
                  <a:pt x="900546" y="1884218"/>
                </a:cubicBezTo>
                <a:cubicBezTo>
                  <a:pt x="890219" y="1873891"/>
                  <a:pt x="872837" y="1874982"/>
                  <a:pt x="858982" y="1870364"/>
                </a:cubicBezTo>
                <a:cubicBezTo>
                  <a:pt x="854364" y="1856509"/>
                  <a:pt x="851659" y="1841862"/>
                  <a:pt x="845128" y="1828800"/>
                </a:cubicBezTo>
                <a:cubicBezTo>
                  <a:pt x="827650" y="1793844"/>
                  <a:pt x="815483" y="1785300"/>
                  <a:pt x="789709" y="1759527"/>
                </a:cubicBezTo>
                <a:cubicBezTo>
                  <a:pt x="785091" y="1681018"/>
                  <a:pt x="787521" y="1601775"/>
                  <a:pt x="775855" y="1524000"/>
                </a:cubicBezTo>
                <a:cubicBezTo>
                  <a:pt x="773385" y="1507533"/>
                  <a:pt x="755593" y="1497329"/>
                  <a:pt x="748146" y="1482436"/>
                </a:cubicBezTo>
                <a:cubicBezTo>
                  <a:pt x="731414" y="1448972"/>
                  <a:pt x="739668" y="1425779"/>
                  <a:pt x="706582" y="1399309"/>
                </a:cubicBezTo>
                <a:cubicBezTo>
                  <a:pt x="695178" y="1390186"/>
                  <a:pt x="678873" y="1390072"/>
                  <a:pt x="665019" y="1385454"/>
                </a:cubicBezTo>
                <a:cubicBezTo>
                  <a:pt x="661045" y="1345716"/>
                  <a:pt x="662275" y="1255276"/>
                  <a:pt x="637309" y="1205345"/>
                </a:cubicBezTo>
                <a:cubicBezTo>
                  <a:pt x="629862" y="1190452"/>
                  <a:pt x="618836" y="1177636"/>
                  <a:pt x="609600" y="1163782"/>
                </a:cubicBezTo>
                <a:cubicBezTo>
                  <a:pt x="604982" y="1149927"/>
                  <a:pt x="594133" y="1136733"/>
                  <a:pt x="595746" y="1122218"/>
                </a:cubicBezTo>
                <a:cubicBezTo>
                  <a:pt x="602341" y="1062864"/>
                  <a:pt x="622292" y="1040835"/>
                  <a:pt x="651164" y="997527"/>
                </a:cubicBezTo>
                <a:cubicBezTo>
                  <a:pt x="646546" y="983673"/>
                  <a:pt x="644823" y="968487"/>
                  <a:pt x="637309" y="955964"/>
                </a:cubicBezTo>
                <a:cubicBezTo>
                  <a:pt x="630588" y="944763"/>
                  <a:pt x="617760" y="938454"/>
                  <a:pt x="609600" y="928254"/>
                </a:cubicBezTo>
                <a:cubicBezTo>
                  <a:pt x="599198" y="915252"/>
                  <a:pt x="591127" y="900545"/>
                  <a:pt x="581891" y="886691"/>
                </a:cubicBezTo>
                <a:cubicBezTo>
                  <a:pt x="577273" y="858982"/>
                  <a:pt x="568037" y="831655"/>
                  <a:pt x="568037" y="803564"/>
                </a:cubicBezTo>
                <a:cubicBezTo>
                  <a:pt x="568037" y="725230"/>
                  <a:pt x="576261" y="709617"/>
                  <a:pt x="595746" y="651164"/>
                </a:cubicBezTo>
                <a:cubicBezTo>
                  <a:pt x="591128" y="632691"/>
                  <a:pt x="585021" y="614527"/>
                  <a:pt x="581891" y="595745"/>
                </a:cubicBezTo>
                <a:cubicBezTo>
                  <a:pt x="555781" y="439085"/>
                  <a:pt x="583908" y="532521"/>
                  <a:pt x="554182" y="443345"/>
                </a:cubicBezTo>
                <a:cubicBezTo>
                  <a:pt x="558800" y="420254"/>
                  <a:pt x="562326" y="396918"/>
                  <a:pt x="568037" y="374073"/>
                </a:cubicBezTo>
                <a:cubicBezTo>
                  <a:pt x="571579" y="359905"/>
                  <a:pt x="581891" y="347113"/>
                  <a:pt x="581891" y="332509"/>
                </a:cubicBezTo>
                <a:cubicBezTo>
                  <a:pt x="581891" y="286097"/>
                  <a:pt x="578473" y="239187"/>
                  <a:pt x="568037" y="193964"/>
                </a:cubicBezTo>
                <a:cubicBezTo>
                  <a:pt x="555230" y="138465"/>
                  <a:pt x="501566" y="139480"/>
                  <a:pt x="457200" y="124691"/>
                </a:cubicBezTo>
                <a:lnTo>
                  <a:pt x="415637" y="110836"/>
                </a:lnTo>
                <a:cubicBezTo>
                  <a:pt x="406401" y="96982"/>
                  <a:pt x="402048" y="78098"/>
                  <a:pt x="387928" y="69273"/>
                </a:cubicBezTo>
                <a:cubicBezTo>
                  <a:pt x="363159" y="53793"/>
                  <a:pt x="332509" y="50801"/>
                  <a:pt x="304800" y="41564"/>
                </a:cubicBezTo>
                <a:cubicBezTo>
                  <a:pt x="290946" y="36946"/>
                  <a:pt x="275388" y="35810"/>
                  <a:pt x="263237" y="27709"/>
                </a:cubicBezTo>
                <a:lnTo>
                  <a:pt x="221673" y="0"/>
                </a:lnTo>
                <a:cubicBezTo>
                  <a:pt x="203200" y="27709"/>
                  <a:pt x="193964" y="64654"/>
                  <a:pt x="166255" y="83127"/>
                </a:cubicBezTo>
                <a:cubicBezTo>
                  <a:pt x="47137" y="162538"/>
                  <a:pt x="197849" y="67330"/>
                  <a:pt x="83128" y="124691"/>
                </a:cubicBezTo>
                <a:cubicBezTo>
                  <a:pt x="-24291" y="178401"/>
                  <a:pt x="104462" y="131435"/>
                  <a:pt x="0" y="166254"/>
                </a:cubicBezTo>
                <a:cubicBezTo>
                  <a:pt x="9236" y="193963"/>
                  <a:pt x="24086" y="220399"/>
                  <a:pt x="27709" y="249382"/>
                </a:cubicBezTo>
                <a:cubicBezTo>
                  <a:pt x="43375" y="374709"/>
                  <a:pt x="29790" y="324896"/>
                  <a:pt x="55419" y="401782"/>
                </a:cubicBezTo>
                <a:cubicBezTo>
                  <a:pt x="8667" y="542033"/>
                  <a:pt x="25469" y="455787"/>
                  <a:pt x="41564" y="665018"/>
                </a:cubicBezTo>
                <a:cubicBezTo>
                  <a:pt x="36946" y="715818"/>
                  <a:pt x="34923" y="766921"/>
                  <a:pt x="27709" y="817418"/>
                </a:cubicBezTo>
                <a:cubicBezTo>
                  <a:pt x="25644" y="831875"/>
                  <a:pt x="13855" y="844378"/>
                  <a:pt x="13855" y="858982"/>
                </a:cubicBezTo>
                <a:cubicBezTo>
                  <a:pt x="13855" y="980400"/>
                  <a:pt x="15923" y="976024"/>
                  <a:pt x="41564" y="1052945"/>
                </a:cubicBezTo>
                <a:cubicBezTo>
                  <a:pt x="36946" y="1099127"/>
                  <a:pt x="34766" y="1145618"/>
                  <a:pt x="27709" y="1191491"/>
                </a:cubicBezTo>
                <a:cubicBezTo>
                  <a:pt x="25488" y="1205925"/>
                  <a:pt x="13855" y="1218450"/>
                  <a:pt x="13855" y="1233054"/>
                </a:cubicBezTo>
                <a:cubicBezTo>
                  <a:pt x="13855" y="1274873"/>
                  <a:pt x="19507" y="1316738"/>
                  <a:pt x="27709" y="1357745"/>
                </a:cubicBezTo>
                <a:cubicBezTo>
                  <a:pt x="33437" y="1386386"/>
                  <a:pt x="55419" y="1440873"/>
                  <a:pt x="55419" y="1440873"/>
                </a:cubicBezTo>
                <a:cubicBezTo>
                  <a:pt x="9483" y="1578675"/>
                  <a:pt x="12739" y="1534292"/>
                  <a:pt x="41564" y="1745673"/>
                </a:cubicBezTo>
                <a:cubicBezTo>
                  <a:pt x="45510" y="1774613"/>
                  <a:pt x="60037" y="1801091"/>
                  <a:pt x="69273" y="1828800"/>
                </a:cubicBezTo>
                <a:lnTo>
                  <a:pt x="83128" y="1870364"/>
                </a:lnTo>
                <a:cubicBezTo>
                  <a:pt x="83525" y="1876318"/>
                  <a:pt x="84181" y="2071404"/>
                  <a:pt x="110837" y="2133600"/>
                </a:cubicBezTo>
                <a:cubicBezTo>
                  <a:pt x="117396" y="2148905"/>
                  <a:pt x="126772" y="2163390"/>
                  <a:pt x="138546" y="2175164"/>
                </a:cubicBezTo>
                <a:cubicBezTo>
                  <a:pt x="150320" y="2186938"/>
                  <a:pt x="166255" y="2193637"/>
                  <a:pt x="180109" y="2202873"/>
                </a:cubicBezTo>
                <a:cubicBezTo>
                  <a:pt x="212943" y="2252121"/>
                  <a:pt x="223982" y="2239818"/>
                  <a:pt x="249382" y="2244436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936895" y="1398980"/>
            <a:ext cx="3852046" cy="942438"/>
          </a:xfrm>
          <a:custGeom>
            <a:avLst/>
            <a:gdLst>
              <a:gd name="connsiteX0" fmla="*/ 499032 w 3852046"/>
              <a:gd name="connsiteY0" fmla="*/ 706911 h 942438"/>
              <a:gd name="connsiteX1" fmla="*/ 346632 w 3852046"/>
              <a:gd name="connsiteY1" fmla="*/ 665347 h 942438"/>
              <a:gd name="connsiteX2" fmla="*/ 263505 w 3852046"/>
              <a:gd name="connsiteY2" fmla="*/ 609929 h 942438"/>
              <a:gd name="connsiteX3" fmla="*/ 180378 w 3852046"/>
              <a:gd name="connsiteY3" fmla="*/ 582220 h 942438"/>
              <a:gd name="connsiteX4" fmla="*/ 138814 w 3852046"/>
              <a:gd name="connsiteY4" fmla="*/ 568365 h 942438"/>
              <a:gd name="connsiteX5" fmla="*/ 111105 w 3852046"/>
              <a:gd name="connsiteY5" fmla="*/ 596075 h 942438"/>
              <a:gd name="connsiteX6" fmla="*/ 69541 w 3852046"/>
              <a:gd name="connsiteY6" fmla="*/ 609929 h 942438"/>
              <a:gd name="connsiteX7" fmla="*/ 27978 w 3852046"/>
              <a:gd name="connsiteY7" fmla="*/ 637638 h 942438"/>
              <a:gd name="connsiteX8" fmla="*/ 269 w 3852046"/>
              <a:gd name="connsiteY8" fmla="*/ 554511 h 942438"/>
              <a:gd name="connsiteX9" fmla="*/ 14123 w 3852046"/>
              <a:gd name="connsiteY9" fmla="*/ 415965 h 942438"/>
              <a:gd name="connsiteX10" fmla="*/ 83396 w 3852046"/>
              <a:gd name="connsiteY10" fmla="*/ 332838 h 942438"/>
              <a:gd name="connsiteX11" fmla="*/ 166523 w 3852046"/>
              <a:gd name="connsiteY11" fmla="*/ 277420 h 942438"/>
              <a:gd name="connsiteX12" fmla="*/ 402050 w 3852046"/>
              <a:gd name="connsiteY12" fmla="*/ 235856 h 942438"/>
              <a:gd name="connsiteX13" fmla="*/ 512887 w 3852046"/>
              <a:gd name="connsiteY13" fmla="*/ 235856 h 942438"/>
              <a:gd name="connsiteX14" fmla="*/ 665287 w 3852046"/>
              <a:gd name="connsiteY14" fmla="*/ 222002 h 942438"/>
              <a:gd name="connsiteX15" fmla="*/ 762269 w 3852046"/>
              <a:gd name="connsiteY15" fmla="*/ 235856 h 942438"/>
              <a:gd name="connsiteX16" fmla="*/ 831541 w 3852046"/>
              <a:gd name="connsiteY16" fmla="*/ 291275 h 942438"/>
              <a:gd name="connsiteX17" fmla="*/ 914669 w 3852046"/>
              <a:gd name="connsiteY17" fmla="*/ 318984 h 942438"/>
              <a:gd name="connsiteX18" fmla="*/ 1039360 w 3852046"/>
              <a:gd name="connsiteY18" fmla="*/ 305129 h 942438"/>
              <a:gd name="connsiteX19" fmla="*/ 1122487 w 3852046"/>
              <a:gd name="connsiteY19" fmla="*/ 332838 h 942438"/>
              <a:gd name="connsiteX20" fmla="*/ 1164050 w 3852046"/>
              <a:gd name="connsiteY20" fmla="*/ 346693 h 942438"/>
              <a:gd name="connsiteX21" fmla="*/ 1274887 w 3852046"/>
              <a:gd name="connsiteY21" fmla="*/ 402111 h 942438"/>
              <a:gd name="connsiteX22" fmla="*/ 1358014 w 3852046"/>
              <a:gd name="connsiteY22" fmla="*/ 429820 h 942438"/>
              <a:gd name="connsiteX23" fmla="*/ 1399578 w 3852046"/>
              <a:gd name="connsiteY23" fmla="*/ 443675 h 942438"/>
              <a:gd name="connsiteX24" fmla="*/ 1454996 w 3852046"/>
              <a:gd name="connsiteY24" fmla="*/ 457529 h 942438"/>
              <a:gd name="connsiteX25" fmla="*/ 1607396 w 3852046"/>
              <a:gd name="connsiteY25" fmla="*/ 415965 h 942438"/>
              <a:gd name="connsiteX26" fmla="*/ 1690523 w 3852046"/>
              <a:gd name="connsiteY26" fmla="*/ 443675 h 942438"/>
              <a:gd name="connsiteX27" fmla="*/ 1732087 w 3852046"/>
              <a:gd name="connsiteY27" fmla="*/ 457529 h 942438"/>
              <a:gd name="connsiteX28" fmla="*/ 1981469 w 3852046"/>
              <a:gd name="connsiteY28" fmla="*/ 443675 h 942438"/>
              <a:gd name="connsiteX29" fmla="*/ 2023032 w 3852046"/>
              <a:gd name="connsiteY29" fmla="*/ 457529 h 942438"/>
              <a:gd name="connsiteX30" fmla="*/ 2161578 w 3852046"/>
              <a:gd name="connsiteY30" fmla="*/ 415965 h 942438"/>
              <a:gd name="connsiteX31" fmla="*/ 2424814 w 3852046"/>
              <a:gd name="connsiteY31" fmla="*/ 388256 h 942438"/>
              <a:gd name="connsiteX32" fmla="*/ 2466378 w 3852046"/>
              <a:gd name="connsiteY32" fmla="*/ 374402 h 942438"/>
              <a:gd name="connsiteX33" fmla="*/ 2507941 w 3852046"/>
              <a:gd name="connsiteY33" fmla="*/ 346693 h 942438"/>
              <a:gd name="connsiteX34" fmla="*/ 2701905 w 3852046"/>
              <a:gd name="connsiteY34" fmla="*/ 332838 h 942438"/>
              <a:gd name="connsiteX35" fmla="*/ 2812741 w 3852046"/>
              <a:gd name="connsiteY35" fmla="*/ 305129 h 942438"/>
              <a:gd name="connsiteX36" fmla="*/ 2895869 w 3852046"/>
              <a:gd name="connsiteY36" fmla="*/ 277420 h 942438"/>
              <a:gd name="connsiteX37" fmla="*/ 2937432 w 3852046"/>
              <a:gd name="connsiteY37" fmla="*/ 263565 h 942438"/>
              <a:gd name="connsiteX38" fmla="*/ 3048269 w 3852046"/>
              <a:gd name="connsiteY38" fmla="*/ 235856 h 942438"/>
              <a:gd name="connsiteX39" fmla="*/ 3131396 w 3852046"/>
              <a:gd name="connsiteY39" fmla="*/ 208147 h 942438"/>
              <a:gd name="connsiteX40" fmla="*/ 3159105 w 3852046"/>
              <a:gd name="connsiteY40" fmla="*/ 166584 h 942438"/>
              <a:gd name="connsiteX41" fmla="*/ 3214523 w 3852046"/>
              <a:gd name="connsiteY41" fmla="*/ 152729 h 942438"/>
              <a:gd name="connsiteX42" fmla="*/ 3353069 w 3852046"/>
              <a:gd name="connsiteY42" fmla="*/ 111165 h 942438"/>
              <a:gd name="connsiteX43" fmla="*/ 3394632 w 3852046"/>
              <a:gd name="connsiteY43" fmla="*/ 83456 h 942438"/>
              <a:gd name="connsiteX44" fmla="*/ 3450050 w 3852046"/>
              <a:gd name="connsiteY44" fmla="*/ 69602 h 942438"/>
              <a:gd name="connsiteX45" fmla="*/ 3491614 w 3852046"/>
              <a:gd name="connsiteY45" fmla="*/ 55747 h 942438"/>
              <a:gd name="connsiteX46" fmla="*/ 3533178 w 3852046"/>
              <a:gd name="connsiteY46" fmla="*/ 14184 h 942438"/>
              <a:gd name="connsiteX47" fmla="*/ 3671723 w 3852046"/>
              <a:gd name="connsiteY47" fmla="*/ 14184 h 942438"/>
              <a:gd name="connsiteX48" fmla="*/ 3796414 w 3852046"/>
              <a:gd name="connsiteY48" fmla="*/ 55747 h 942438"/>
              <a:gd name="connsiteX49" fmla="*/ 3837978 w 3852046"/>
              <a:gd name="connsiteY49" fmla="*/ 69602 h 942438"/>
              <a:gd name="connsiteX50" fmla="*/ 3851832 w 3852046"/>
              <a:gd name="connsiteY50" fmla="*/ 125020 h 942438"/>
              <a:gd name="connsiteX51" fmla="*/ 3824123 w 3852046"/>
              <a:gd name="connsiteY51" fmla="*/ 208147 h 942438"/>
              <a:gd name="connsiteX52" fmla="*/ 3810269 w 3852046"/>
              <a:gd name="connsiteY52" fmla="*/ 249711 h 942438"/>
              <a:gd name="connsiteX53" fmla="*/ 3782560 w 3852046"/>
              <a:gd name="connsiteY53" fmla="*/ 291275 h 942438"/>
              <a:gd name="connsiteX54" fmla="*/ 3768705 w 3852046"/>
              <a:gd name="connsiteY54" fmla="*/ 332838 h 942438"/>
              <a:gd name="connsiteX55" fmla="*/ 3727141 w 3852046"/>
              <a:gd name="connsiteY55" fmla="*/ 360547 h 942438"/>
              <a:gd name="connsiteX56" fmla="*/ 3671723 w 3852046"/>
              <a:gd name="connsiteY56" fmla="*/ 429820 h 942438"/>
              <a:gd name="connsiteX57" fmla="*/ 3644014 w 3852046"/>
              <a:gd name="connsiteY57" fmla="*/ 471384 h 942438"/>
              <a:gd name="connsiteX58" fmla="*/ 3519323 w 3852046"/>
              <a:gd name="connsiteY58" fmla="*/ 540656 h 942438"/>
              <a:gd name="connsiteX59" fmla="*/ 3477760 w 3852046"/>
              <a:gd name="connsiteY59" fmla="*/ 568365 h 942438"/>
              <a:gd name="connsiteX60" fmla="*/ 3380778 w 3852046"/>
              <a:gd name="connsiteY60" fmla="*/ 596075 h 942438"/>
              <a:gd name="connsiteX61" fmla="*/ 3339214 w 3852046"/>
              <a:gd name="connsiteY61" fmla="*/ 609929 h 942438"/>
              <a:gd name="connsiteX62" fmla="*/ 3256087 w 3852046"/>
              <a:gd name="connsiteY62" fmla="*/ 651493 h 942438"/>
              <a:gd name="connsiteX63" fmla="*/ 3172960 w 3852046"/>
              <a:gd name="connsiteY63" fmla="*/ 706911 h 942438"/>
              <a:gd name="connsiteX64" fmla="*/ 2909723 w 3852046"/>
              <a:gd name="connsiteY64" fmla="*/ 734620 h 942438"/>
              <a:gd name="connsiteX65" fmla="*/ 2868160 w 3852046"/>
              <a:gd name="connsiteY65" fmla="*/ 748475 h 942438"/>
              <a:gd name="connsiteX66" fmla="*/ 2840450 w 3852046"/>
              <a:gd name="connsiteY66" fmla="*/ 776184 h 942438"/>
              <a:gd name="connsiteX67" fmla="*/ 2743469 w 3852046"/>
              <a:gd name="connsiteY67" fmla="*/ 790038 h 942438"/>
              <a:gd name="connsiteX68" fmla="*/ 2688050 w 3852046"/>
              <a:gd name="connsiteY68" fmla="*/ 803893 h 942438"/>
              <a:gd name="connsiteX69" fmla="*/ 2494087 w 3852046"/>
              <a:gd name="connsiteY69" fmla="*/ 790038 h 942438"/>
              <a:gd name="connsiteX70" fmla="*/ 2563360 w 3852046"/>
              <a:gd name="connsiteY70" fmla="*/ 803893 h 942438"/>
              <a:gd name="connsiteX71" fmla="*/ 2521796 w 3852046"/>
              <a:gd name="connsiteY71" fmla="*/ 817747 h 942438"/>
              <a:gd name="connsiteX72" fmla="*/ 2480232 w 3852046"/>
              <a:gd name="connsiteY72" fmla="*/ 845456 h 942438"/>
              <a:gd name="connsiteX73" fmla="*/ 2438669 w 3852046"/>
              <a:gd name="connsiteY73" fmla="*/ 859311 h 942438"/>
              <a:gd name="connsiteX74" fmla="*/ 2355541 w 3852046"/>
              <a:gd name="connsiteY74" fmla="*/ 914729 h 942438"/>
              <a:gd name="connsiteX75" fmla="*/ 2272414 w 3852046"/>
              <a:gd name="connsiteY75" fmla="*/ 942438 h 942438"/>
              <a:gd name="connsiteX76" fmla="*/ 2106160 w 3852046"/>
              <a:gd name="connsiteY76" fmla="*/ 928584 h 942438"/>
              <a:gd name="connsiteX77" fmla="*/ 2023032 w 3852046"/>
              <a:gd name="connsiteY77" fmla="*/ 900875 h 942438"/>
              <a:gd name="connsiteX78" fmla="*/ 1995323 w 3852046"/>
              <a:gd name="connsiteY78" fmla="*/ 873165 h 942438"/>
              <a:gd name="connsiteX79" fmla="*/ 1898341 w 3852046"/>
              <a:gd name="connsiteY79" fmla="*/ 900875 h 942438"/>
              <a:gd name="connsiteX80" fmla="*/ 1704378 w 3852046"/>
              <a:gd name="connsiteY80" fmla="*/ 887020 h 942438"/>
              <a:gd name="connsiteX81" fmla="*/ 1662814 w 3852046"/>
              <a:gd name="connsiteY81" fmla="*/ 873165 h 942438"/>
              <a:gd name="connsiteX82" fmla="*/ 1607396 w 3852046"/>
              <a:gd name="connsiteY82" fmla="*/ 859311 h 942438"/>
              <a:gd name="connsiteX83" fmla="*/ 1482705 w 3852046"/>
              <a:gd name="connsiteY83" fmla="*/ 873165 h 942438"/>
              <a:gd name="connsiteX84" fmla="*/ 1413432 w 3852046"/>
              <a:gd name="connsiteY84" fmla="*/ 887020 h 942438"/>
              <a:gd name="connsiteX85" fmla="*/ 1302596 w 3852046"/>
              <a:gd name="connsiteY85" fmla="*/ 873165 h 942438"/>
              <a:gd name="connsiteX86" fmla="*/ 1219469 w 3852046"/>
              <a:gd name="connsiteY86" fmla="*/ 845456 h 942438"/>
              <a:gd name="connsiteX87" fmla="*/ 1011650 w 3852046"/>
              <a:gd name="connsiteY87" fmla="*/ 817747 h 942438"/>
              <a:gd name="connsiteX88" fmla="*/ 970087 w 3852046"/>
              <a:gd name="connsiteY88" fmla="*/ 803893 h 942438"/>
              <a:gd name="connsiteX89" fmla="*/ 886960 w 3852046"/>
              <a:gd name="connsiteY89" fmla="*/ 790038 h 942438"/>
              <a:gd name="connsiteX90" fmla="*/ 859250 w 3852046"/>
              <a:gd name="connsiteY90" fmla="*/ 762329 h 942438"/>
              <a:gd name="connsiteX91" fmla="*/ 789978 w 3852046"/>
              <a:gd name="connsiteY91" fmla="*/ 748475 h 942438"/>
              <a:gd name="connsiteX92" fmla="*/ 748414 w 3852046"/>
              <a:gd name="connsiteY92" fmla="*/ 720765 h 942438"/>
              <a:gd name="connsiteX93" fmla="*/ 623723 w 3852046"/>
              <a:gd name="connsiteY93" fmla="*/ 693056 h 942438"/>
              <a:gd name="connsiteX94" fmla="*/ 499032 w 3852046"/>
              <a:gd name="connsiteY94" fmla="*/ 706911 h 942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3852046" h="942438">
                <a:moveTo>
                  <a:pt x="499032" y="706911"/>
                </a:moveTo>
                <a:cubicBezTo>
                  <a:pt x="452850" y="702293"/>
                  <a:pt x="376763" y="685435"/>
                  <a:pt x="346632" y="665347"/>
                </a:cubicBezTo>
                <a:cubicBezTo>
                  <a:pt x="318923" y="646874"/>
                  <a:pt x="295098" y="620460"/>
                  <a:pt x="263505" y="609929"/>
                </a:cubicBezTo>
                <a:lnTo>
                  <a:pt x="180378" y="582220"/>
                </a:lnTo>
                <a:lnTo>
                  <a:pt x="138814" y="568365"/>
                </a:lnTo>
                <a:cubicBezTo>
                  <a:pt x="129578" y="577602"/>
                  <a:pt x="122306" y="589354"/>
                  <a:pt x="111105" y="596075"/>
                </a:cubicBezTo>
                <a:cubicBezTo>
                  <a:pt x="98582" y="603589"/>
                  <a:pt x="82603" y="603398"/>
                  <a:pt x="69541" y="609929"/>
                </a:cubicBezTo>
                <a:cubicBezTo>
                  <a:pt x="54648" y="617375"/>
                  <a:pt x="41832" y="628402"/>
                  <a:pt x="27978" y="637638"/>
                </a:cubicBezTo>
                <a:cubicBezTo>
                  <a:pt x="18742" y="609929"/>
                  <a:pt x="-2637" y="583574"/>
                  <a:pt x="269" y="554511"/>
                </a:cubicBezTo>
                <a:cubicBezTo>
                  <a:pt x="4887" y="508329"/>
                  <a:pt x="3687" y="461189"/>
                  <a:pt x="14123" y="415965"/>
                </a:cubicBezTo>
                <a:cubicBezTo>
                  <a:pt x="19126" y="394286"/>
                  <a:pt x="69566" y="343595"/>
                  <a:pt x="83396" y="332838"/>
                </a:cubicBezTo>
                <a:cubicBezTo>
                  <a:pt x="109683" y="312392"/>
                  <a:pt x="134930" y="287951"/>
                  <a:pt x="166523" y="277420"/>
                </a:cubicBezTo>
                <a:cubicBezTo>
                  <a:pt x="298042" y="233580"/>
                  <a:pt x="220562" y="252355"/>
                  <a:pt x="402050" y="235856"/>
                </a:cubicBezTo>
                <a:cubicBezTo>
                  <a:pt x="497060" y="204188"/>
                  <a:pt x="379137" y="235856"/>
                  <a:pt x="512887" y="235856"/>
                </a:cubicBezTo>
                <a:cubicBezTo>
                  <a:pt x="563896" y="235856"/>
                  <a:pt x="614487" y="226620"/>
                  <a:pt x="665287" y="222002"/>
                </a:cubicBezTo>
                <a:cubicBezTo>
                  <a:pt x="697614" y="226620"/>
                  <a:pt x="730991" y="226473"/>
                  <a:pt x="762269" y="235856"/>
                </a:cubicBezTo>
                <a:cubicBezTo>
                  <a:pt x="844404" y="260496"/>
                  <a:pt x="768757" y="259883"/>
                  <a:pt x="831541" y="291275"/>
                </a:cubicBezTo>
                <a:cubicBezTo>
                  <a:pt x="857666" y="304337"/>
                  <a:pt x="914669" y="318984"/>
                  <a:pt x="914669" y="318984"/>
                </a:cubicBezTo>
                <a:cubicBezTo>
                  <a:pt x="956233" y="314366"/>
                  <a:pt x="997633" y="302347"/>
                  <a:pt x="1039360" y="305129"/>
                </a:cubicBezTo>
                <a:cubicBezTo>
                  <a:pt x="1068503" y="307072"/>
                  <a:pt x="1094778" y="323602"/>
                  <a:pt x="1122487" y="332838"/>
                </a:cubicBezTo>
                <a:lnTo>
                  <a:pt x="1164050" y="346693"/>
                </a:lnTo>
                <a:cubicBezTo>
                  <a:pt x="1212413" y="395055"/>
                  <a:pt x="1179368" y="370272"/>
                  <a:pt x="1274887" y="402111"/>
                </a:cubicBezTo>
                <a:lnTo>
                  <a:pt x="1358014" y="429820"/>
                </a:lnTo>
                <a:cubicBezTo>
                  <a:pt x="1371869" y="434438"/>
                  <a:pt x="1385410" y="440133"/>
                  <a:pt x="1399578" y="443675"/>
                </a:cubicBezTo>
                <a:lnTo>
                  <a:pt x="1454996" y="457529"/>
                </a:lnTo>
                <a:cubicBezTo>
                  <a:pt x="1560463" y="422373"/>
                  <a:pt x="1509482" y="435548"/>
                  <a:pt x="1607396" y="415965"/>
                </a:cubicBezTo>
                <a:lnTo>
                  <a:pt x="1690523" y="443675"/>
                </a:lnTo>
                <a:lnTo>
                  <a:pt x="1732087" y="457529"/>
                </a:lnTo>
                <a:cubicBezTo>
                  <a:pt x="1867971" y="412234"/>
                  <a:pt x="1786107" y="427394"/>
                  <a:pt x="1981469" y="443675"/>
                </a:cubicBezTo>
                <a:cubicBezTo>
                  <a:pt x="1995323" y="448293"/>
                  <a:pt x="2008428" y="457529"/>
                  <a:pt x="2023032" y="457529"/>
                </a:cubicBezTo>
                <a:cubicBezTo>
                  <a:pt x="2050813" y="457529"/>
                  <a:pt x="2146247" y="417579"/>
                  <a:pt x="2161578" y="415965"/>
                </a:cubicBezTo>
                <a:lnTo>
                  <a:pt x="2424814" y="388256"/>
                </a:lnTo>
                <a:cubicBezTo>
                  <a:pt x="2438669" y="383638"/>
                  <a:pt x="2453316" y="380933"/>
                  <a:pt x="2466378" y="374402"/>
                </a:cubicBezTo>
                <a:cubicBezTo>
                  <a:pt x="2481271" y="366956"/>
                  <a:pt x="2491543" y="349587"/>
                  <a:pt x="2507941" y="346693"/>
                </a:cubicBezTo>
                <a:cubicBezTo>
                  <a:pt x="2571774" y="335428"/>
                  <a:pt x="2637250" y="337456"/>
                  <a:pt x="2701905" y="332838"/>
                </a:cubicBezTo>
                <a:cubicBezTo>
                  <a:pt x="2828033" y="290797"/>
                  <a:pt x="2628816" y="355291"/>
                  <a:pt x="2812741" y="305129"/>
                </a:cubicBezTo>
                <a:cubicBezTo>
                  <a:pt x="2840920" y="297444"/>
                  <a:pt x="2868160" y="286657"/>
                  <a:pt x="2895869" y="277420"/>
                </a:cubicBezTo>
                <a:cubicBezTo>
                  <a:pt x="2909723" y="272802"/>
                  <a:pt x="2923264" y="267107"/>
                  <a:pt x="2937432" y="263565"/>
                </a:cubicBezTo>
                <a:cubicBezTo>
                  <a:pt x="2974378" y="254329"/>
                  <a:pt x="3012141" y="247899"/>
                  <a:pt x="3048269" y="235856"/>
                </a:cubicBezTo>
                <a:lnTo>
                  <a:pt x="3131396" y="208147"/>
                </a:lnTo>
                <a:cubicBezTo>
                  <a:pt x="3140632" y="194293"/>
                  <a:pt x="3145251" y="175820"/>
                  <a:pt x="3159105" y="166584"/>
                </a:cubicBezTo>
                <a:cubicBezTo>
                  <a:pt x="3174948" y="156022"/>
                  <a:pt x="3196285" y="158201"/>
                  <a:pt x="3214523" y="152729"/>
                </a:cubicBezTo>
                <a:cubicBezTo>
                  <a:pt x="3383169" y="102135"/>
                  <a:pt x="3225338" y="143098"/>
                  <a:pt x="3353069" y="111165"/>
                </a:cubicBezTo>
                <a:cubicBezTo>
                  <a:pt x="3366923" y="101929"/>
                  <a:pt x="3379327" y="90015"/>
                  <a:pt x="3394632" y="83456"/>
                </a:cubicBezTo>
                <a:cubicBezTo>
                  <a:pt x="3412134" y="75955"/>
                  <a:pt x="3431741" y="74833"/>
                  <a:pt x="3450050" y="69602"/>
                </a:cubicBezTo>
                <a:cubicBezTo>
                  <a:pt x="3464092" y="65590"/>
                  <a:pt x="3477759" y="60365"/>
                  <a:pt x="3491614" y="55747"/>
                </a:cubicBezTo>
                <a:cubicBezTo>
                  <a:pt x="3505469" y="41893"/>
                  <a:pt x="3516875" y="25052"/>
                  <a:pt x="3533178" y="14184"/>
                </a:cubicBezTo>
                <a:cubicBezTo>
                  <a:pt x="3575852" y="-14265"/>
                  <a:pt x="3627074" y="7805"/>
                  <a:pt x="3671723" y="14184"/>
                </a:cubicBezTo>
                <a:lnTo>
                  <a:pt x="3796414" y="55747"/>
                </a:lnTo>
                <a:lnTo>
                  <a:pt x="3837978" y="69602"/>
                </a:lnTo>
                <a:cubicBezTo>
                  <a:pt x="3842596" y="88075"/>
                  <a:pt x="3853727" y="106073"/>
                  <a:pt x="3851832" y="125020"/>
                </a:cubicBezTo>
                <a:cubicBezTo>
                  <a:pt x="3848926" y="154083"/>
                  <a:pt x="3833359" y="180438"/>
                  <a:pt x="3824123" y="208147"/>
                </a:cubicBezTo>
                <a:cubicBezTo>
                  <a:pt x="3819505" y="222002"/>
                  <a:pt x="3818370" y="237560"/>
                  <a:pt x="3810269" y="249711"/>
                </a:cubicBezTo>
                <a:cubicBezTo>
                  <a:pt x="3801033" y="263566"/>
                  <a:pt x="3790007" y="276382"/>
                  <a:pt x="3782560" y="291275"/>
                </a:cubicBezTo>
                <a:cubicBezTo>
                  <a:pt x="3776029" y="304337"/>
                  <a:pt x="3777828" y="321434"/>
                  <a:pt x="3768705" y="332838"/>
                </a:cubicBezTo>
                <a:cubicBezTo>
                  <a:pt x="3758303" y="345840"/>
                  <a:pt x="3740996" y="351311"/>
                  <a:pt x="3727141" y="360547"/>
                </a:cubicBezTo>
                <a:cubicBezTo>
                  <a:pt x="3700170" y="441463"/>
                  <a:pt x="3734390" y="367153"/>
                  <a:pt x="3671723" y="429820"/>
                </a:cubicBezTo>
                <a:cubicBezTo>
                  <a:pt x="3659949" y="441594"/>
                  <a:pt x="3656545" y="460419"/>
                  <a:pt x="3644014" y="471384"/>
                </a:cubicBezTo>
                <a:cubicBezTo>
                  <a:pt x="3585381" y="522688"/>
                  <a:pt x="3576410" y="521628"/>
                  <a:pt x="3519323" y="540656"/>
                </a:cubicBezTo>
                <a:cubicBezTo>
                  <a:pt x="3505469" y="549892"/>
                  <a:pt x="3492653" y="560918"/>
                  <a:pt x="3477760" y="568365"/>
                </a:cubicBezTo>
                <a:cubicBezTo>
                  <a:pt x="3455615" y="579438"/>
                  <a:pt x="3401493" y="590157"/>
                  <a:pt x="3380778" y="596075"/>
                </a:cubicBezTo>
                <a:cubicBezTo>
                  <a:pt x="3366736" y="600087"/>
                  <a:pt x="3353069" y="605311"/>
                  <a:pt x="3339214" y="609929"/>
                </a:cubicBezTo>
                <a:cubicBezTo>
                  <a:pt x="3154686" y="732946"/>
                  <a:pt x="3428176" y="555887"/>
                  <a:pt x="3256087" y="651493"/>
                </a:cubicBezTo>
                <a:cubicBezTo>
                  <a:pt x="3226976" y="667666"/>
                  <a:pt x="3206005" y="702781"/>
                  <a:pt x="3172960" y="706911"/>
                </a:cubicBezTo>
                <a:cubicBezTo>
                  <a:pt x="3011507" y="727092"/>
                  <a:pt x="3099203" y="717394"/>
                  <a:pt x="2909723" y="734620"/>
                </a:cubicBezTo>
                <a:cubicBezTo>
                  <a:pt x="2895869" y="739238"/>
                  <a:pt x="2880683" y="740961"/>
                  <a:pt x="2868160" y="748475"/>
                </a:cubicBezTo>
                <a:cubicBezTo>
                  <a:pt x="2856959" y="755196"/>
                  <a:pt x="2852842" y="772053"/>
                  <a:pt x="2840450" y="776184"/>
                </a:cubicBezTo>
                <a:cubicBezTo>
                  <a:pt x="2809471" y="786510"/>
                  <a:pt x="2775597" y="784196"/>
                  <a:pt x="2743469" y="790038"/>
                </a:cubicBezTo>
                <a:cubicBezTo>
                  <a:pt x="2724735" y="793444"/>
                  <a:pt x="2706523" y="799275"/>
                  <a:pt x="2688050" y="803893"/>
                </a:cubicBezTo>
                <a:cubicBezTo>
                  <a:pt x="2623396" y="799275"/>
                  <a:pt x="2558906" y="790038"/>
                  <a:pt x="2494087" y="790038"/>
                </a:cubicBezTo>
                <a:cubicBezTo>
                  <a:pt x="2470539" y="790038"/>
                  <a:pt x="2546709" y="787242"/>
                  <a:pt x="2563360" y="803893"/>
                </a:cubicBezTo>
                <a:cubicBezTo>
                  <a:pt x="2573687" y="814220"/>
                  <a:pt x="2535651" y="813129"/>
                  <a:pt x="2521796" y="817747"/>
                </a:cubicBezTo>
                <a:cubicBezTo>
                  <a:pt x="2507941" y="826983"/>
                  <a:pt x="2495125" y="838009"/>
                  <a:pt x="2480232" y="845456"/>
                </a:cubicBezTo>
                <a:cubicBezTo>
                  <a:pt x="2467170" y="851987"/>
                  <a:pt x="2451435" y="852219"/>
                  <a:pt x="2438669" y="859311"/>
                </a:cubicBezTo>
                <a:cubicBezTo>
                  <a:pt x="2409558" y="875484"/>
                  <a:pt x="2387134" y="904198"/>
                  <a:pt x="2355541" y="914729"/>
                </a:cubicBezTo>
                <a:lnTo>
                  <a:pt x="2272414" y="942438"/>
                </a:lnTo>
                <a:cubicBezTo>
                  <a:pt x="2216996" y="937820"/>
                  <a:pt x="2161013" y="937726"/>
                  <a:pt x="2106160" y="928584"/>
                </a:cubicBezTo>
                <a:cubicBezTo>
                  <a:pt x="2077349" y="923782"/>
                  <a:pt x="2023032" y="900875"/>
                  <a:pt x="2023032" y="900875"/>
                </a:cubicBezTo>
                <a:cubicBezTo>
                  <a:pt x="2013796" y="891638"/>
                  <a:pt x="2008208" y="875313"/>
                  <a:pt x="1995323" y="873165"/>
                </a:cubicBezTo>
                <a:cubicBezTo>
                  <a:pt x="1983726" y="871232"/>
                  <a:pt x="1913493" y="895824"/>
                  <a:pt x="1898341" y="900875"/>
                </a:cubicBezTo>
                <a:cubicBezTo>
                  <a:pt x="1833687" y="896257"/>
                  <a:pt x="1768753" y="894594"/>
                  <a:pt x="1704378" y="887020"/>
                </a:cubicBezTo>
                <a:cubicBezTo>
                  <a:pt x="1689874" y="885314"/>
                  <a:pt x="1676856" y="877177"/>
                  <a:pt x="1662814" y="873165"/>
                </a:cubicBezTo>
                <a:cubicBezTo>
                  <a:pt x="1644505" y="867934"/>
                  <a:pt x="1625869" y="863929"/>
                  <a:pt x="1607396" y="859311"/>
                </a:cubicBezTo>
                <a:cubicBezTo>
                  <a:pt x="1565832" y="863929"/>
                  <a:pt x="1524104" y="867251"/>
                  <a:pt x="1482705" y="873165"/>
                </a:cubicBezTo>
                <a:cubicBezTo>
                  <a:pt x="1459393" y="876495"/>
                  <a:pt x="1436980" y="887020"/>
                  <a:pt x="1413432" y="887020"/>
                </a:cubicBezTo>
                <a:cubicBezTo>
                  <a:pt x="1376199" y="887020"/>
                  <a:pt x="1339541" y="877783"/>
                  <a:pt x="1302596" y="873165"/>
                </a:cubicBezTo>
                <a:cubicBezTo>
                  <a:pt x="1274887" y="863929"/>
                  <a:pt x="1248279" y="850258"/>
                  <a:pt x="1219469" y="845456"/>
                </a:cubicBezTo>
                <a:cubicBezTo>
                  <a:pt x="1095090" y="824727"/>
                  <a:pt x="1164261" y="834704"/>
                  <a:pt x="1011650" y="817747"/>
                </a:cubicBezTo>
                <a:cubicBezTo>
                  <a:pt x="997796" y="813129"/>
                  <a:pt x="984343" y="807061"/>
                  <a:pt x="970087" y="803893"/>
                </a:cubicBezTo>
                <a:cubicBezTo>
                  <a:pt x="942665" y="797799"/>
                  <a:pt x="913263" y="799902"/>
                  <a:pt x="886960" y="790038"/>
                </a:cubicBezTo>
                <a:cubicBezTo>
                  <a:pt x="874729" y="785451"/>
                  <a:pt x="871256" y="767474"/>
                  <a:pt x="859250" y="762329"/>
                </a:cubicBezTo>
                <a:cubicBezTo>
                  <a:pt x="837606" y="753053"/>
                  <a:pt x="813069" y="753093"/>
                  <a:pt x="789978" y="748475"/>
                </a:cubicBezTo>
                <a:cubicBezTo>
                  <a:pt x="776123" y="739238"/>
                  <a:pt x="763307" y="728212"/>
                  <a:pt x="748414" y="720765"/>
                </a:cubicBezTo>
                <a:cubicBezTo>
                  <a:pt x="714311" y="703713"/>
                  <a:pt x="655642" y="698376"/>
                  <a:pt x="623723" y="693056"/>
                </a:cubicBezTo>
                <a:cubicBezTo>
                  <a:pt x="485262" y="708441"/>
                  <a:pt x="545214" y="711529"/>
                  <a:pt x="499032" y="706911"/>
                </a:cubicBez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6232582" y="1656811"/>
            <a:ext cx="597709" cy="2499553"/>
          </a:xfrm>
          <a:custGeom>
            <a:avLst/>
            <a:gdLst>
              <a:gd name="connsiteX0" fmla="*/ 514582 w 597709"/>
              <a:gd name="connsiteY0" fmla="*/ 5734 h 2499553"/>
              <a:gd name="connsiteX1" fmla="*/ 445309 w 597709"/>
              <a:gd name="connsiteY1" fmla="*/ 75007 h 2499553"/>
              <a:gd name="connsiteX2" fmla="*/ 431454 w 597709"/>
              <a:gd name="connsiteY2" fmla="*/ 116571 h 2499553"/>
              <a:gd name="connsiteX3" fmla="*/ 403745 w 597709"/>
              <a:gd name="connsiteY3" fmla="*/ 158134 h 2499553"/>
              <a:gd name="connsiteX4" fmla="*/ 334473 w 597709"/>
              <a:gd name="connsiteY4" fmla="*/ 213553 h 2499553"/>
              <a:gd name="connsiteX5" fmla="*/ 306763 w 597709"/>
              <a:gd name="connsiteY5" fmla="*/ 241262 h 2499553"/>
              <a:gd name="connsiteX6" fmla="*/ 223636 w 597709"/>
              <a:gd name="connsiteY6" fmla="*/ 282825 h 2499553"/>
              <a:gd name="connsiteX7" fmla="*/ 182073 w 597709"/>
              <a:gd name="connsiteY7" fmla="*/ 324389 h 2499553"/>
              <a:gd name="connsiteX8" fmla="*/ 140509 w 597709"/>
              <a:gd name="connsiteY8" fmla="*/ 338244 h 2499553"/>
              <a:gd name="connsiteX9" fmla="*/ 112800 w 597709"/>
              <a:gd name="connsiteY9" fmla="*/ 421371 h 2499553"/>
              <a:gd name="connsiteX10" fmla="*/ 98945 w 597709"/>
              <a:gd name="connsiteY10" fmla="*/ 462934 h 2499553"/>
              <a:gd name="connsiteX11" fmla="*/ 71236 w 597709"/>
              <a:gd name="connsiteY11" fmla="*/ 546062 h 2499553"/>
              <a:gd name="connsiteX12" fmla="*/ 57382 w 597709"/>
              <a:gd name="connsiteY12" fmla="*/ 587625 h 2499553"/>
              <a:gd name="connsiteX13" fmla="*/ 71236 w 597709"/>
              <a:gd name="connsiteY13" fmla="*/ 712316 h 2499553"/>
              <a:gd name="connsiteX14" fmla="*/ 85091 w 597709"/>
              <a:gd name="connsiteY14" fmla="*/ 753880 h 2499553"/>
              <a:gd name="connsiteX15" fmla="*/ 98945 w 597709"/>
              <a:gd name="connsiteY15" fmla="*/ 1017116 h 2499553"/>
              <a:gd name="connsiteX16" fmla="*/ 85091 w 597709"/>
              <a:gd name="connsiteY16" fmla="*/ 1155662 h 2499553"/>
              <a:gd name="connsiteX17" fmla="*/ 85091 w 597709"/>
              <a:gd name="connsiteY17" fmla="*/ 1294207 h 2499553"/>
              <a:gd name="connsiteX18" fmla="*/ 112800 w 597709"/>
              <a:gd name="connsiteY18" fmla="*/ 1335771 h 2499553"/>
              <a:gd name="connsiteX19" fmla="*/ 112800 w 597709"/>
              <a:gd name="connsiteY19" fmla="*/ 1418898 h 2499553"/>
              <a:gd name="connsiteX20" fmla="*/ 140509 w 597709"/>
              <a:gd name="connsiteY20" fmla="*/ 1695989 h 2499553"/>
              <a:gd name="connsiteX21" fmla="*/ 126654 w 597709"/>
              <a:gd name="connsiteY21" fmla="*/ 1737553 h 2499553"/>
              <a:gd name="connsiteX22" fmla="*/ 98945 w 597709"/>
              <a:gd name="connsiteY22" fmla="*/ 1779116 h 2499553"/>
              <a:gd name="connsiteX23" fmla="*/ 85091 w 597709"/>
              <a:gd name="connsiteY23" fmla="*/ 1917662 h 2499553"/>
              <a:gd name="connsiteX24" fmla="*/ 98945 w 597709"/>
              <a:gd name="connsiteY24" fmla="*/ 2056207 h 2499553"/>
              <a:gd name="connsiteX25" fmla="*/ 29673 w 597709"/>
              <a:gd name="connsiteY25" fmla="*/ 2180898 h 2499553"/>
              <a:gd name="connsiteX26" fmla="*/ 15818 w 597709"/>
              <a:gd name="connsiteY26" fmla="*/ 2222462 h 2499553"/>
              <a:gd name="connsiteX27" fmla="*/ 15818 w 597709"/>
              <a:gd name="connsiteY27" fmla="*/ 2430280 h 2499553"/>
              <a:gd name="connsiteX28" fmla="*/ 98945 w 597709"/>
              <a:gd name="connsiteY28" fmla="*/ 2457989 h 2499553"/>
              <a:gd name="connsiteX29" fmla="*/ 195927 w 597709"/>
              <a:gd name="connsiteY29" fmla="*/ 2485698 h 2499553"/>
              <a:gd name="connsiteX30" fmla="*/ 292909 w 597709"/>
              <a:gd name="connsiteY30" fmla="*/ 2499553 h 2499553"/>
              <a:gd name="connsiteX31" fmla="*/ 459163 w 597709"/>
              <a:gd name="connsiteY31" fmla="*/ 2485698 h 2499553"/>
              <a:gd name="connsiteX32" fmla="*/ 486873 w 597709"/>
              <a:gd name="connsiteY32" fmla="*/ 2457989 h 2499553"/>
              <a:gd name="connsiteX33" fmla="*/ 500727 w 597709"/>
              <a:gd name="connsiteY33" fmla="*/ 2347153 h 2499553"/>
              <a:gd name="connsiteX34" fmla="*/ 528436 w 597709"/>
              <a:gd name="connsiteY34" fmla="*/ 2305589 h 2499553"/>
              <a:gd name="connsiteX35" fmla="*/ 514582 w 597709"/>
              <a:gd name="connsiteY35" fmla="*/ 2111625 h 2499553"/>
              <a:gd name="connsiteX36" fmla="*/ 500727 w 597709"/>
              <a:gd name="connsiteY36" fmla="*/ 2070062 h 2499553"/>
              <a:gd name="connsiteX37" fmla="*/ 556145 w 597709"/>
              <a:gd name="connsiteY37" fmla="*/ 1986934 h 2499553"/>
              <a:gd name="connsiteX38" fmla="*/ 570000 w 597709"/>
              <a:gd name="connsiteY38" fmla="*/ 1654425 h 2499553"/>
              <a:gd name="connsiteX39" fmla="*/ 556145 w 597709"/>
              <a:gd name="connsiteY39" fmla="*/ 1502025 h 2499553"/>
              <a:gd name="connsiteX40" fmla="*/ 528436 w 597709"/>
              <a:gd name="connsiteY40" fmla="*/ 1418898 h 2499553"/>
              <a:gd name="connsiteX41" fmla="*/ 514582 w 597709"/>
              <a:gd name="connsiteY41" fmla="*/ 1377334 h 2499553"/>
              <a:gd name="connsiteX42" fmla="*/ 528436 w 597709"/>
              <a:gd name="connsiteY42" fmla="*/ 1335771 h 2499553"/>
              <a:gd name="connsiteX43" fmla="*/ 556145 w 597709"/>
              <a:gd name="connsiteY43" fmla="*/ 1183371 h 2499553"/>
              <a:gd name="connsiteX44" fmla="*/ 542291 w 597709"/>
              <a:gd name="connsiteY44" fmla="*/ 1058680 h 2499553"/>
              <a:gd name="connsiteX45" fmla="*/ 528436 w 597709"/>
              <a:gd name="connsiteY45" fmla="*/ 1017116 h 2499553"/>
              <a:gd name="connsiteX46" fmla="*/ 542291 w 597709"/>
              <a:gd name="connsiteY46" fmla="*/ 975553 h 2499553"/>
              <a:gd name="connsiteX47" fmla="*/ 528436 w 597709"/>
              <a:gd name="connsiteY47" fmla="*/ 809298 h 2499553"/>
              <a:gd name="connsiteX48" fmla="*/ 514582 w 597709"/>
              <a:gd name="connsiteY48" fmla="*/ 767734 h 2499553"/>
              <a:gd name="connsiteX49" fmla="*/ 556145 w 597709"/>
              <a:gd name="connsiteY49" fmla="*/ 670753 h 2499553"/>
              <a:gd name="connsiteX50" fmla="*/ 542291 w 597709"/>
              <a:gd name="connsiteY50" fmla="*/ 546062 h 2499553"/>
              <a:gd name="connsiteX51" fmla="*/ 528436 w 597709"/>
              <a:gd name="connsiteY51" fmla="*/ 504498 h 2499553"/>
              <a:gd name="connsiteX52" fmla="*/ 542291 w 597709"/>
              <a:gd name="connsiteY52" fmla="*/ 462934 h 2499553"/>
              <a:gd name="connsiteX53" fmla="*/ 528436 w 597709"/>
              <a:gd name="connsiteY53" fmla="*/ 324389 h 2499553"/>
              <a:gd name="connsiteX54" fmla="*/ 556145 w 597709"/>
              <a:gd name="connsiteY54" fmla="*/ 227407 h 2499553"/>
              <a:gd name="connsiteX55" fmla="*/ 570000 w 597709"/>
              <a:gd name="connsiteY55" fmla="*/ 171989 h 2499553"/>
              <a:gd name="connsiteX56" fmla="*/ 597709 w 597709"/>
              <a:gd name="connsiteY56" fmla="*/ 88862 h 2499553"/>
              <a:gd name="connsiteX57" fmla="*/ 556145 w 597709"/>
              <a:gd name="connsiteY57" fmla="*/ 5734 h 2499553"/>
              <a:gd name="connsiteX58" fmla="*/ 514582 w 597709"/>
              <a:gd name="connsiteY58" fmla="*/ 5734 h 2499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597709" h="2499553">
                <a:moveTo>
                  <a:pt x="514582" y="5734"/>
                </a:moveTo>
                <a:cubicBezTo>
                  <a:pt x="496109" y="17279"/>
                  <a:pt x="464902" y="48883"/>
                  <a:pt x="445309" y="75007"/>
                </a:cubicBezTo>
                <a:cubicBezTo>
                  <a:pt x="436547" y="86690"/>
                  <a:pt x="437985" y="103509"/>
                  <a:pt x="431454" y="116571"/>
                </a:cubicBezTo>
                <a:cubicBezTo>
                  <a:pt x="424007" y="131464"/>
                  <a:pt x="414147" y="145132"/>
                  <a:pt x="403745" y="158134"/>
                </a:cubicBezTo>
                <a:cubicBezTo>
                  <a:pt x="374008" y="195305"/>
                  <a:pt x="374481" y="181547"/>
                  <a:pt x="334473" y="213553"/>
                </a:cubicBezTo>
                <a:cubicBezTo>
                  <a:pt x="324273" y="221713"/>
                  <a:pt x="316963" y="233102"/>
                  <a:pt x="306763" y="241262"/>
                </a:cubicBezTo>
                <a:cubicBezTo>
                  <a:pt x="268394" y="271957"/>
                  <a:pt x="267538" y="268192"/>
                  <a:pt x="223636" y="282825"/>
                </a:cubicBezTo>
                <a:cubicBezTo>
                  <a:pt x="209782" y="296680"/>
                  <a:pt x="198375" y="313521"/>
                  <a:pt x="182073" y="324389"/>
                </a:cubicBezTo>
                <a:cubicBezTo>
                  <a:pt x="169922" y="332490"/>
                  <a:pt x="148997" y="326360"/>
                  <a:pt x="140509" y="338244"/>
                </a:cubicBezTo>
                <a:cubicBezTo>
                  <a:pt x="123532" y="362011"/>
                  <a:pt x="122036" y="393662"/>
                  <a:pt x="112800" y="421371"/>
                </a:cubicBezTo>
                <a:lnTo>
                  <a:pt x="98945" y="462934"/>
                </a:lnTo>
                <a:lnTo>
                  <a:pt x="71236" y="546062"/>
                </a:lnTo>
                <a:lnTo>
                  <a:pt x="57382" y="587625"/>
                </a:lnTo>
                <a:cubicBezTo>
                  <a:pt x="62000" y="629189"/>
                  <a:pt x="64361" y="671066"/>
                  <a:pt x="71236" y="712316"/>
                </a:cubicBezTo>
                <a:cubicBezTo>
                  <a:pt x="73637" y="726721"/>
                  <a:pt x="83769" y="739336"/>
                  <a:pt x="85091" y="753880"/>
                </a:cubicBezTo>
                <a:cubicBezTo>
                  <a:pt x="93046" y="841386"/>
                  <a:pt x="94327" y="929371"/>
                  <a:pt x="98945" y="1017116"/>
                </a:cubicBezTo>
                <a:cubicBezTo>
                  <a:pt x="94327" y="1063298"/>
                  <a:pt x="92148" y="1109789"/>
                  <a:pt x="85091" y="1155662"/>
                </a:cubicBezTo>
                <a:cubicBezTo>
                  <a:pt x="72171" y="1239641"/>
                  <a:pt x="43987" y="1157195"/>
                  <a:pt x="85091" y="1294207"/>
                </a:cubicBezTo>
                <a:cubicBezTo>
                  <a:pt x="89876" y="1310156"/>
                  <a:pt x="103564" y="1321916"/>
                  <a:pt x="112800" y="1335771"/>
                </a:cubicBezTo>
                <a:cubicBezTo>
                  <a:pt x="149744" y="1446604"/>
                  <a:pt x="112800" y="1308063"/>
                  <a:pt x="112800" y="1418898"/>
                </a:cubicBezTo>
                <a:cubicBezTo>
                  <a:pt x="112800" y="1624870"/>
                  <a:pt x="104516" y="1588012"/>
                  <a:pt x="140509" y="1695989"/>
                </a:cubicBezTo>
                <a:cubicBezTo>
                  <a:pt x="135891" y="1709844"/>
                  <a:pt x="133185" y="1724491"/>
                  <a:pt x="126654" y="1737553"/>
                </a:cubicBezTo>
                <a:cubicBezTo>
                  <a:pt x="119207" y="1752446"/>
                  <a:pt x="102689" y="1762891"/>
                  <a:pt x="98945" y="1779116"/>
                </a:cubicBezTo>
                <a:cubicBezTo>
                  <a:pt x="88509" y="1824340"/>
                  <a:pt x="89709" y="1871480"/>
                  <a:pt x="85091" y="1917662"/>
                </a:cubicBezTo>
                <a:cubicBezTo>
                  <a:pt x="89709" y="1963844"/>
                  <a:pt x="98945" y="2009795"/>
                  <a:pt x="98945" y="2056207"/>
                </a:cubicBezTo>
                <a:cubicBezTo>
                  <a:pt x="98945" y="2097993"/>
                  <a:pt x="37587" y="2157157"/>
                  <a:pt x="29673" y="2180898"/>
                </a:cubicBezTo>
                <a:lnTo>
                  <a:pt x="15818" y="2222462"/>
                </a:lnTo>
                <a:cubicBezTo>
                  <a:pt x="8941" y="2270598"/>
                  <a:pt x="-16048" y="2384758"/>
                  <a:pt x="15818" y="2430280"/>
                </a:cubicBezTo>
                <a:cubicBezTo>
                  <a:pt x="32568" y="2454208"/>
                  <a:pt x="71236" y="2448753"/>
                  <a:pt x="98945" y="2457989"/>
                </a:cubicBezTo>
                <a:cubicBezTo>
                  <a:pt x="134562" y="2469861"/>
                  <a:pt x="157647" y="2478738"/>
                  <a:pt x="195927" y="2485698"/>
                </a:cubicBezTo>
                <a:cubicBezTo>
                  <a:pt x="228056" y="2491540"/>
                  <a:pt x="260582" y="2494935"/>
                  <a:pt x="292909" y="2499553"/>
                </a:cubicBezTo>
                <a:cubicBezTo>
                  <a:pt x="348327" y="2494935"/>
                  <a:pt x="404787" y="2497350"/>
                  <a:pt x="459163" y="2485698"/>
                </a:cubicBezTo>
                <a:cubicBezTo>
                  <a:pt x="471935" y="2482961"/>
                  <a:pt x="483120" y="2470500"/>
                  <a:pt x="486873" y="2457989"/>
                </a:cubicBezTo>
                <a:cubicBezTo>
                  <a:pt x="497572" y="2422326"/>
                  <a:pt x="490931" y="2383074"/>
                  <a:pt x="500727" y="2347153"/>
                </a:cubicBezTo>
                <a:cubicBezTo>
                  <a:pt x="505108" y="2331089"/>
                  <a:pt x="519200" y="2319444"/>
                  <a:pt x="528436" y="2305589"/>
                </a:cubicBezTo>
                <a:cubicBezTo>
                  <a:pt x="523818" y="2240934"/>
                  <a:pt x="522156" y="2176000"/>
                  <a:pt x="514582" y="2111625"/>
                </a:cubicBezTo>
                <a:cubicBezTo>
                  <a:pt x="512876" y="2097121"/>
                  <a:pt x="496109" y="2083916"/>
                  <a:pt x="500727" y="2070062"/>
                </a:cubicBezTo>
                <a:cubicBezTo>
                  <a:pt x="511258" y="2038469"/>
                  <a:pt x="556145" y="1986934"/>
                  <a:pt x="556145" y="1986934"/>
                </a:cubicBezTo>
                <a:cubicBezTo>
                  <a:pt x="560763" y="1876098"/>
                  <a:pt x="570000" y="1765358"/>
                  <a:pt x="570000" y="1654425"/>
                </a:cubicBezTo>
                <a:cubicBezTo>
                  <a:pt x="570000" y="1603416"/>
                  <a:pt x="565010" y="1552258"/>
                  <a:pt x="556145" y="1502025"/>
                </a:cubicBezTo>
                <a:cubicBezTo>
                  <a:pt x="551069" y="1473262"/>
                  <a:pt x="537672" y="1446607"/>
                  <a:pt x="528436" y="1418898"/>
                </a:cubicBezTo>
                <a:lnTo>
                  <a:pt x="514582" y="1377334"/>
                </a:lnTo>
                <a:cubicBezTo>
                  <a:pt x="519200" y="1363480"/>
                  <a:pt x="525824" y="1350139"/>
                  <a:pt x="528436" y="1335771"/>
                </a:cubicBezTo>
                <a:cubicBezTo>
                  <a:pt x="559768" y="1163446"/>
                  <a:pt x="524373" y="1278690"/>
                  <a:pt x="556145" y="1183371"/>
                </a:cubicBezTo>
                <a:cubicBezTo>
                  <a:pt x="551527" y="1141807"/>
                  <a:pt x="549166" y="1099930"/>
                  <a:pt x="542291" y="1058680"/>
                </a:cubicBezTo>
                <a:cubicBezTo>
                  <a:pt x="539890" y="1044275"/>
                  <a:pt x="528436" y="1031720"/>
                  <a:pt x="528436" y="1017116"/>
                </a:cubicBezTo>
                <a:cubicBezTo>
                  <a:pt x="528436" y="1002512"/>
                  <a:pt x="537673" y="989407"/>
                  <a:pt x="542291" y="975553"/>
                </a:cubicBezTo>
                <a:cubicBezTo>
                  <a:pt x="537673" y="920135"/>
                  <a:pt x="535786" y="864421"/>
                  <a:pt x="528436" y="809298"/>
                </a:cubicBezTo>
                <a:cubicBezTo>
                  <a:pt x="526506" y="794822"/>
                  <a:pt x="514582" y="782338"/>
                  <a:pt x="514582" y="767734"/>
                </a:cubicBezTo>
                <a:cubicBezTo>
                  <a:pt x="514582" y="723000"/>
                  <a:pt x="533520" y="704690"/>
                  <a:pt x="556145" y="670753"/>
                </a:cubicBezTo>
                <a:cubicBezTo>
                  <a:pt x="551527" y="629189"/>
                  <a:pt x="549166" y="587312"/>
                  <a:pt x="542291" y="546062"/>
                </a:cubicBezTo>
                <a:cubicBezTo>
                  <a:pt x="539890" y="531657"/>
                  <a:pt x="528436" y="519102"/>
                  <a:pt x="528436" y="504498"/>
                </a:cubicBezTo>
                <a:cubicBezTo>
                  <a:pt x="528436" y="489894"/>
                  <a:pt x="537673" y="476789"/>
                  <a:pt x="542291" y="462934"/>
                </a:cubicBezTo>
                <a:cubicBezTo>
                  <a:pt x="537673" y="416752"/>
                  <a:pt x="528436" y="370801"/>
                  <a:pt x="528436" y="324389"/>
                </a:cubicBezTo>
                <a:cubicBezTo>
                  <a:pt x="528436" y="302740"/>
                  <a:pt x="549613" y="250269"/>
                  <a:pt x="556145" y="227407"/>
                </a:cubicBezTo>
                <a:cubicBezTo>
                  <a:pt x="561376" y="209098"/>
                  <a:pt x="564528" y="190227"/>
                  <a:pt x="570000" y="171989"/>
                </a:cubicBezTo>
                <a:cubicBezTo>
                  <a:pt x="578393" y="144013"/>
                  <a:pt x="597709" y="88862"/>
                  <a:pt x="597709" y="88862"/>
                </a:cubicBezTo>
                <a:cubicBezTo>
                  <a:pt x="592690" y="68788"/>
                  <a:pt x="589083" y="13969"/>
                  <a:pt x="556145" y="5734"/>
                </a:cubicBezTo>
                <a:cubicBezTo>
                  <a:pt x="546127" y="3229"/>
                  <a:pt x="533055" y="-5811"/>
                  <a:pt x="514582" y="5734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4613564" y="4028723"/>
            <a:ext cx="2022763" cy="972768"/>
          </a:xfrm>
          <a:custGeom>
            <a:avLst/>
            <a:gdLst>
              <a:gd name="connsiteX0" fmla="*/ 1981200 w 2022763"/>
              <a:gd name="connsiteY0" fmla="*/ 127641 h 972768"/>
              <a:gd name="connsiteX1" fmla="*/ 1828800 w 2022763"/>
              <a:gd name="connsiteY1" fmla="*/ 113786 h 972768"/>
              <a:gd name="connsiteX2" fmla="*/ 1787236 w 2022763"/>
              <a:gd name="connsiteY2" fmla="*/ 99932 h 972768"/>
              <a:gd name="connsiteX3" fmla="*/ 1717963 w 2022763"/>
              <a:gd name="connsiteY3" fmla="*/ 86077 h 972768"/>
              <a:gd name="connsiteX4" fmla="*/ 1634836 w 2022763"/>
              <a:gd name="connsiteY4" fmla="*/ 58368 h 972768"/>
              <a:gd name="connsiteX5" fmla="*/ 1565563 w 2022763"/>
              <a:gd name="connsiteY5" fmla="*/ 2950 h 972768"/>
              <a:gd name="connsiteX6" fmla="*/ 1551709 w 2022763"/>
              <a:gd name="connsiteY6" fmla="*/ 44513 h 972768"/>
              <a:gd name="connsiteX7" fmla="*/ 1510145 w 2022763"/>
              <a:gd name="connsiteY7" fmla="*/ 58368 h 972768"/>
              <a:gd name="connsiteX8" fmla="*/ 1482436 w 2022763"/>
              <a:gd name="connsiteY8" fmla="*/ 141495 h 972768"/>
              <a:gd name="connsiteX9" fmla="*/ 1399309 w 2022763"/>
              <a:gd name="connsiteY9" fmla="*/ 210768 h 972768"/>
              <a:gd name="connsiteX10" fmla="*/ 1357745 w 2022763"/>
              <a:gd name="connsiteY10" fmla="*/ 238477 h 972768"/>
              <a:gd name="connsiteX11" fmla="*/ 1288472 w 2022763"/>
              <a:gd name="connsiteY11" fmla="*/ 349313 h 972768"/>
              <a:gd name="connsiteX12" fmla="*/ 1205345 w 2022763"/>
              <a:gd name="connsiteY12" fmla="*/ 377022 h 972768"/>
              <a:gd name="connsiteX13" fmla="*/ 1191491 w 2022763"/>
              <a:gd name="connsiteY13" fmla="*/ 446295 h 972768"/>
              <a:gd name="connsiteX14" fmla="*/ 1039091 w 2022763"/>
              <a:gd name="connsiteY14" fmla="*/ 487859 h 972768"/>
              <a:gd name="connsiteX15" fmla="*/ 997527 w 2022763"/>
              <a:gd name="connsiteY15" fmla="*/ 501713 h 972768"/>
              <a:gd name="connsiteX16" fmla="*/ 955963 w 2022763"/>
              <a:gd name="connsiteY16" fmla="*/ 474004 h 972768"/>
              <a:gd name="connsiteX17" fmla="*/ 872836 w 2022763"/>
              <a:gd name="connsiteY17" fmla="*/ 501713 h 972768"/>
              <a:gd name="connsiteX18" fmla="*/ 831272 w 2022763"/>
              <a:gd name="connsiteY18" fmla="*/ 474004 h 972768"/>
              <a:gd name="connsiteX19" fmla="*/ 748145 w 2022763"/>
              <a:gd name="connsiteY19" fmla="*/ 446295 h 972768"/>
              <a:gd name="connsiteX20" fmla="*/ 678872 w 2022763"/>
              <a:gd name="connsiteY20" fmla="*/ 460150 h 972768"/>
              <a:gd name="connsiteX21" fmla="*/ 540327 w 2022763"/>
              <a:gd name="connsiteY21" fmla="*/ 418586 h 972768"/>
              <a:gd name="connsiteX22" fmla="*/ 415636 w 2022763"/>
              <a:gd name="connsiteY22" fmla="*/ 404732 h 972768"/>
              <a:gd name="connsiteX23" fmla="*/ 193963 w 2022763"/>
              <a:gd name="connsiteY23" fmla="*/ 390877 h 972768"/>
              <a:gd name="connsiteX24" fmla="*/ 152400 w 2022763"/>
              <a:gd name="connsiteY24" fmla="*/ 418586 h 972768"/>
              <a:gd name="connsiteX25" fmla="*/ 138545 w 2022763"/>
              <a:gd name="connsiteY25" fmla="*/ 460150 h 972768"/>
              <a:gd name="connsiteX26" fmla="*/ 69272 w 2022763"/>
              <a:gd name="connsiteY26" fmla="*/ 543277 h 972768"/>
              <a:gd name="connsiteX27" fmla="*/ 41563 w 2022763"/>
              <a:gd name="connsiteY27" fmla="*/ 584841 h 972768"/>
              <a:gd name="connsiteX28" fmla="*/ 0 w 2022763"/>
              <a:gd name="connsiteY28" fmla="*/ 598695 h 972768"/>
              <a:gd name="connsiteX29" fmla="*/ 27709 w 2022763"/>
              <a:gd name="connsiteY29" fmla="*/ 848077 h 972768"/>
              <a:gd name="connsiteX30" fmla="*/ 55418 w 2022763"/>
              <a:gd name="connsiteY30" fmla="*/ 889641 h 972768"/>
              <a:gd name="connsiteX31" fmla="*/ 96981 w 2022763"/>
              <a:gd name="connsiteY31" fmla="*/ 903495 h 972768"/>
              <a:gd name="connsiteX32" fmla="*/ 180109 w 2022763"/>
              <a:gd name="connsiteY32" fmla="*/ 945059 h 972768"/>
              <a:gd name="connsiteX33" fmla="*/ 263236 w 2022763"/>
              <a:gd name="connsiteY33" fmla="*/ 972768 h 972768"/>
              <a:gd name="connsiteX34" fmla="*/ 457200 w 2022763"/>
              <a:gd name="connsiteY34" fmla="*/ 958913 h 972768"/>
              <a:gd name="connsiteX35" fmla="*/ 512618 w 2022763"/>
              <a:gd name="connsiteY35" fmla="*/ 875786 h 972768"/>
              <a:gd name="connsiteX36" fmla="*/ 554181 w 2022763"/>
              <a:gd name="connsiteY36" fmla="*/ 848077 h 972768"/>
              <a:gd name="connsiteX37" fmla="*/ 872836 w 2022763"/>
              <a:gd name="connsiteY37" fmla="*/ 889641 h 972768"/>
              <a:gd name="connsiteX38" fmla="*/ 1080654 w 2022763"/>
              <a:gd name="connsiteY38" fmla="*/ 875786 h 972768"/>
              <a:gd name="connsiteX39" fmla="*/ 1163781 w 2022763"/>
              <a:gd name="connsiteY39" fmla="*/ 848077 h 972768"/>
              <a:gd name="connsiteX40" fmla="*/ 1330036 w 2022763"/>
              <a:gd name="connsiteY40" fmla="*/ 820368 h 972768"/>
              <a:gd name="connsiteX41" fmla="*/ 1371600 w 2022763"/>
              <a:gd name="connsiteY41" fmla="*/ 806513 h 972768"/>
              <a:gd name="connsiteX42" fmla="*/ 1399309 w 2022763"/>
              <a:gd name="connsiteY42" fmla="*/ 764950 h 972768"/>
              <a:gd name="connsiteX43" fmla="*/ 1482436 w 2022763"/>
              <a:gd name="connsiteY43" fmla="*/ 737241 h 972768"/>
              <a:gd name="connsiteX44" fmla="*/ 1524000 w 2022763"/>
              <a:gd name="connsiteY44" fmla="*/ 723386 h 972768"/>
              <a:gd name="connsiteX45" fmla="*/ 1565563 w 2022763"/>
              <a:gd name="connsiteY45" fmla="*/ 695677 h 972768"/>
              <a:gd name="connsiteX46" fmla="*/ 1648691 w 2022763"/>
              <a:gd name="connsiteY46" fmla="*/ 654113 h 972768"/>
              <a:gd name="connsiteX47" fmla="*/ 1676400 w 2022763"/>
              <a:gd name="connsiteY47" fmla="*/ 557132 h 972768"/>
              <a:gd name="connsiteX48" fmla="*/ 1717963 w 2022763"/>
              <a:gd name="connsiteY48" fmla="*/ 543277 h 972768"/>
              <a:gd name="connsiteX49" fmla="*/ 1759527 w 2022763"/>
              <a:gd name="connsiteY49" fmla="*/ 515568 h 972768"/>
              <a:gd name="connsiteX50" fmla="*/ 1842654 w 2022763"/>
              <a:gd name="connsiteY50" fmla="*/ 474004 h 972768"/>
              <a:gd name="connsiteX51" fmla="*/ 1884218 w 2022763"/>
              <a:gd name="connsiteY51" fmla="*/ 363168 h 972768"/>
              <a:gd name="connsiteX52" fmla="*/ 1925781 w 2022763"/>
              <a:gd name="connsiteY52" fmla="*/ 349313 h 972768"/>
              <a:gd name="connsiteX53" fmla="*/ 1953491 w 2022763"/>
              <a:gd name="connsiteY53" fmla="*/ 321604 h 972768"/>
              <a:gd name="connsiteX54" fmla="*/ 2008909 w 2022763"/>
              <a:gd name="connsiteY54" fmla="*/ 238477 h 972768"/>
              <a:gd name="connsiteX55" fmla="*/ 2022763 w 2022763"/>
              <a:gd name="connsiteY55" fmla="*/ 196913 h 972768"/>
              <a:gd name="connsiteX56" fmla="*/ 1981200 w 2022763"/>
              <a:gd name="connsiteY56" fmla="*/ 127641 h 972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2022763" h="972768">
                <a:moveTo>
                  <a:pt x="1981200" y="127641"/>
                </a:moveTo>
                <a:cubicBezTo>
                  <a:pt x="1948873" y="113787"/>
                  <a:pt x="1879297" y="121000"/>
                  <a:pt x="1828800" y="113786"/>
                </a:cubicBezTo>
                <a:cubicBezTo>
                  <a:pt x="1814343" y="111721"/>
                  <a:pt x="1801404" y="103474"/>
                  <a:pt x="1787236" y="99932"/>
                </a:cubicBezTo>
                <a:cubicBezTo>
                  <a:pt x="1764391" y="94221"/>
                  <a:pt x="1740682" y="92273"/>
                  <a:pt x="1717963" y="86077"/>
                </a:cubicBezTo>
                <a:cubicBezTo>
                  <a:pt x="1689784" y="78392"/>
                  <a:pt x="1634836" y="58368"/>
                  <a:pt x="1634836" y="58368"/>
                </a:cubicBezTo>
                <a:cubicBezTo>
                  <a:pt x="1626276" y="45528"/>
                  <a:pt x="1599024" y="-13781"/>
                  <a:pt x="1565563" y="2950"/>
                </a:cubicBezTo>
                <a:cubicBezTo>
                  <a:pt x="1552501" y="9481"/>
                  <a:pt x="1562035" y="34187"/>
                  <a:pt x="1551709" y="44513"/>
                </a:cubicBezTo>
                <a:cubicBezTo>
                  <a:pt x="1541382" y="54840"/>
                  <a:pt x="1524000" y="53750"/>
                  <a:pt x="1510145" y="58368"/>
                </a:cubicBezTo>
                <a:cubicBezTo>
                  <a:pt x="1500909" y="86077"/>
                  <a:pt x="1506738" y="125294"/>
                  <a:pt x="1482436" y="141495"/>
                </a:cubicBezTo>
                <a:cubicBezTo>
                  <a:pt x="1379240" y="210291"/>
                  <a:pt x="1505984" y="121871"/>
                  <a:pt x="1399309" y="210768"/>
                </a:cubicBezTo>
                <a:cubicBezTo>
                  <a:pt x="1386517" y="221428"/>
                  <a:pt x="1371600" y="229241"/>
                  <a:pt x="1357745" y="238477"/>
                </a:cubicBezTo>
                <a:cubicBezTo>
                  <a:pt x="1334817" y="307262"/>
                  <a:pt x="1348611" y="322585"/>
                  <a:pt x="1288472" y="349313"/>
                </a:cubicBezTo>
                <a:cubicBezTo>
                  <a:pt x="1261782" y="361175"/>
                  <a:pt x="1205345" y="377022"/>
                  <a:pt x="1205345" y="377022"/>
                </a:cubicBezTo>
                <a:cubicBezTo>
                  <a:pt x="1200727" y="400113"/>
                  <a:pt x="1200767" y="424651"/>
                  <a:pt x="1191491" y="446295"/>
                </a:cubicBezTo>
                <a:cubicBezTo>
                  <a:pt x="1168579" y="499755"/>
                  <a:pt x="1066730" y="484788"/>
                  <a:pt x="1039091" y="487859"/>
                </a:cubicBezTo>
                <a:cubicBezTo>
                  <a:pt x="1025236" y="492477"/>
                  <a:pt x="1011932" y="504114"/>
                  <a:pt x="997527" y="501713"/>
                </a:cubicBezTo>
                <a:cubicBezTo>
                  <a:pt x="981102" y="498975"/>
                  <a:pt x="972614" y="474004"/>
                  <a:pt x="955963" y="474004"/>
                </a:cubicBezTo>
                <a:cubicBezTo>
                  <a:pt x="926755" y="474004"/>
                  <a:pt x="872836" y="501713"/>
                  <a:pt x="872836" y="501713"/>
                </a:cubicBezTo>
                <a:cubicBezTo>
                  <a:pt x="858981" y="492477"/>
                  <a:pt x="846488" y="480767"/>
                  <a:pt x="831272" y="474004"/>
                </a:cubicBezTo>
                <a:cubicBezTo>
                  <a:pt x="804582" y="462142"/>
                  <a:pt x="748145" y="446295"/>
                  <a:pt x="748145" y="446295"/>
                </a:cubicBezTo>
                <a:cubicBezTo>
                  <a:pt x="725054" y="450913"/>
                  <a:pt x="702420" y="460150"/>
                  <a:pt x="678872" y="460150"/>
                </a:cubicBezTo>
                <a:cubicBezTo>
                  <a:pt x="651633" y="460150"/>
                  <a:pt x="554828" y="420197"/>
                  <a:pt x="540327" y="418586"/>
                </a:cubicBezTo>
                <a:lnTo>
                  <a:pt x="415636" y="404732"/>
                </a:lnTo>
                <a:cubicBezTo>
                  <a:pt x="288479" y="362345"/>
                  <a:pt x="361572" y="374116"/>
                  <a:pt x="193963" y="390877"/>
                </a:cubicBezTo>
                <a:cubicBezTo>
                  <a:pt x="180109" y="400113"/>
                  <a:pt x="162802" y="405584"/>
                  <a:pt x="152400" y="418586"/>
                </a:cubicBezTo>
                <a:cubicBezTo>
                  <a:pt x="143277" y="429990"/>
                  <a:pt x="145076" y="447088"/>
                  <a:pt x="138545" y="460150"/>
                </a:cubicBezTo>
                <a:cubicBezTo>
                  <a:pt x="112746" y="511747"/>
                  <a:pt x="107573" y="497316"/>
                  <a:pt x="69272" y="543277"/>
                </a:cubicBezTo>
                <a:cubicBezTo>
                  <a:pt x="58612" y="556069"/>
                  <a:pt x="54565" y="574439"/>
                  <a:pt x="41563" y="584841"/>
                </a:cubicBezTo>
                <a:cubicBezTo>
                  <a:pt x="30159" y="593964"/>
                  <a:pt x="13854" y="594077"/>
                  <a:pt x="0" y="598695"/>
                </a:cubicBezTo>
                <a:cubicBezTo>
                  <a:pt x="829" y="610303"/>
                  <a:pt x="2357" y="788923"/>
                  <a:pt x="27709" y="848077"/>
                </a:cubicBezTo>
                <a:cubicBezTo>
                  <a:pt x="34268" y="863382"/>
                  <a:pt x="42416" y="879239"/>
                  <a:pt x="55418" y="889641"/>
                </a:cubicBezTo>
                <a:cubicBezTo>
                  <a:pt x="66822" y="898764"/>
                  <a:pt x="83127" y="898877"/>
                  <a:pt x="96981" y="903495"/>
                </a:cubicBezTo>
                <a:cubicBezTo>
                  <a:pt x="141492" y="948004"/>
                  <a:pt x="107155" y="923173"/>
                  <a:pt x="180109" y="945059"/>
                </a:cubicBezTo>
                <a:cubicBezTo>
                  <a:pt x="208085" y="953452"/>
                  <a:pt x="263236" y="972768"/>
                  <a:pt x="263236" y="972768"/>
                </a:cubicBezTo>
                <a:lnTo>
                  <a:pt x="457200" y="958913"/>
                </a:lnTo>
                <a:cubicBezTo>
                  <a:pt x="488238" y="946843"/>
                  <a:pt x="484909" y="894259"/>
                  <a:pt x="512618" y="875786"/>
                </a:cubicBezTo>
                <a:lnTo>
                  <a:pt x="554181" y="848077"/>
                </a:lnTo>
                <a:cubicBezTo>
                  <a:pt x="845804" y="877239"/>
                  <a:pt x="743211" y="846432"/>
                  <a:pt x="872836" y="889641"/>
                </a:cubicBezTo>
                <a:cubicBezTo>
                  <a:pt x="942109" y="885023"/>
                  <a:pt x="1011925" y="885604"/>
                  <a:pt x="1080654" y="875786"/>
                </a:cubicBezTo>
                <a:cubicBezTo>
                  <a:pt x="1109568" y="871655"/>
                  <a:pt x="1135140" y="853805"/>
                  <a:pt x="1163781" y="848077"/>
                </a:cubicBezTo>
                <a:cubicBezTo>
                  <a:pt x="1265075" y="827818"/>
                  <a:pt x="1209742" y="837552"/>
                  <a:pt x="1330036" y="820368"/>
                </a:cubicBezTo>
                <a:cubicBezTo>
                  <a:pt x="1343891" y="815750"/>
                  <a:pt x="1360196" y="815636"/>
                  <a:pt x="1371600" y="806513"/>
                </a:cubicBezTo>
                <a:cubicBezTo>
                  <a:pt x="1384602" y="796111"/>
                  <a:pt x="1385189" y="773775"/>
                  <a:pt x="1399309" y="764950"/>
                </a:cubicBezTo>
                <a:cubicBezTo>
                  <a:pt x="1424077" y="749470"/>
                  <a:pt x="1454727" y="746477"/>
                  <a:pt x="1482436" y="737241"/>
                </a:cubicBezTo>
                <a:cubicBezTo>
                  <a:pt x="1496291" y="732623"/>
                  <a:pt x="1511849" y="731487"/>
                  <a:pt x="1524000" y="723386"/>
                </a:cubicBezTo>
                <a:cubicBezTo>
                  <a:pt x="1537854" y="714150"/>
                  <a:pt x="1550670" y="703124"/>
                  <a:pt x="1565563" y="695677"/>
                </a:cubicBezTo>
                <a:cubicBezTo>
                  <a:pt x="1680288" y="638314"/>
                  <a:pt x="1529570" y="733526"/>
                  <a:pt x="1648691" y="654113"/>
                </a:cubicBezTo>
                <a:cubicBezTo>
                  <a:pt x="1648812" y="653631"/>
                  <a:pt x="1669773" y="563759"/>
                  <a:pt x="1676400" y="557132"/>
                </a:cubicBezTo>
                <a:cubicBezTo>
                  <a:pt x="1686726" y="546806"/>
                  <a:pt x="1704901" y="549808"/>
                  <a:pt x="1717963" y="543277"/>
                </a:cubicBezTo>
                <a:cubicBezTo>
                  <a:pt x="1732856" y="535830"/>
                  <a:pt x="1744634" y="523015"/>
                  <a:pt x="1759527" y="515568"/>
                </a:cubicBezTo>
                <a:cubicBezTo>
                  <a:pt x="1874242" y="458210"/>
                  <a:pt x="1723547" y="553410"/>
                  <a:pt x="1842654" y="474004"/>
                </a:cubicBezTo>
                <a:cubicBezTo>
                  <a:pt x="1850321" y="451004"/>
                  <a:pt x="1875017" y="374210"/>
                  <a:pt x="1884218" y="363168"/>
                </a:cubicBezTo>
                <a:cubicBezTo>
                  <a:pt x="1893567" y="351949"/>
                  <a:pt x="1911927" y="353931"/>
                  <a:pt x="1925781" y="349313"/>
                </a:cubicBezTo>
                <a:cubicBezTo>
                  <a:pt x="1935018" y="340077"/>
                  <a:pt x="1945654" y="332054"/>
                  <a:pt x="1953491" y="321604"/>
                </a:cubicBezTo>
                <a:cubicBezTo>
                  <a:pt x="1973472" y="294962"/>
                  <a:pt x="2008909" y="238477"/>
                  <a:pt x="2008909" y="238477"/>
                </a:cubicBezTo>
                <a:cubicBezTo>
                  <a:pt x="2013527" y="224622"/>
                  <a:pt x="2022763" y="211517"/>
                  <a:pt x="2022763" y="196913"/>
                </a:cubicBezTo>
                <a:cubicBezTo>
                  <a:pt x="2022763" y="165073"/>
                  <a:pt x="2013527" y="141495"/>
                  <a:pt x="1981200" y="127641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682836" y="4970885"/>
            <a:ext cx="429491" cy="612497"/>
          </a:xfrm>
          <a:custGeom>
            <a:avLst/>
            <a:gdLst>
              <a:gd name="connsiteX0" fmla="*/ 374073 w 429491"/>
              <a:gd name="connsiteY0" fmla="*/ 16751 h 612497"/>
              <a:gd name="connsiteX1" fmla="*/ 55419 w 429491"/>
              <a:gd name="connsiteY1" fmla="*/ 16751 h 612497"/>
              <a:gd name="connsiteX2" fmla="*/ 41564 w 429491"/>
              <a:gd name="connsiteY2" fmla="*/ 58315 h 612497"/>
              <a:gd name="connsiteX3" fmla="*/ 0 w 429491"/>
              <a:gd name="connsiteY3" fmla="*/ 141442 h 612497"/>
              <a:gd name="connsiteX4" fmla="*/ 13855 w 429491"/>
              <a:gd name="connsiteY4" fmla="*/ 307697 h 612497"/>
              <a:gd name="connsiteX5" fmla="*/ 55419 w 429491"/>
              <a:gd name="connsiteY5" fmla="*/ 335406 h 612497"/>
              <a:gd name="connsiteX6" fmla="*/ 83128 w 429491"/>
              <a:gd name="connsiteY6" fmla="*/ 376970 h 612497"/>
              <a:gd name="connsiteX7" fmla="*/ 96982 w 429491"/>
              <a:gd name="connsiteY7" fmla="*/ 418533 h 612497"/>
              <a:gd name="connsiteX8" fmla="*/ 110837 w 429491"/>
              <a:gd name="connsiteY8" fmla="*/ 598642 h 612497"/>
              <a:gd name="connsiteX9" fmla="*/ 166255 w 429491"/>
              <a:gd name="connsiteY9" fmla="*/ 612497 h 612497"/>
              <a:gd name="connsiteX10" fmla="*/ 263237 w 429491"/>
              <a:gd name="connsiteY10" fmla="*/ 598642 h 612497"/>
              <a:gd name="connsiteX11" fmla="*/ 290946 w 429491"/>
              <a:gd name="connsiteY11" fmla="*/ 557079 h 612497"/>
              <a:gd name="connsiteX12" fmla="*/ 318655 w 429491"/>
              <a:gd name="connsiteY12" fmla="*/ 473951 h 612497"/>
              <a:gd name="connsiteX13" fmla="*/ 332509 w 429491"/>
              <a:gd name="connsiteY13" fmla="*/ 335406 h 612497"/>
              <a:gd name="connsiteX14" fmla="*/ 374073 w 429491"/>
              <a:gd name="connsiteY14" fmla="*/ 321551 h 612497"/>
              <a:gd name="connsiteX15" fmla="*/ 429491 w 429491"/>
              <a:gd name="connsiteY15" fmla="*/ 210715 h 612497"/>
              <a:gd name="connsiteX16" fmla="*/ 387928 w 429491"/>
              <a:gd name="connsiteY16" fmla="*/ 86024 h 612497"/>
              <a:gd name="connsiteX17" fmla="*/ 374073 w 429491"/>
              <a:gd name="connsiteY17" fmla="*/ 16751 h 612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29491" h="612497">
                <a:moveTo>
                  <a:pt x="374073" y="16751"/>
                </a:moveTo>
                <a:cubicBezTo>
                  <a:pt x="318655" y="5206"/>
                  <a:pt x="117580" y="-14330"/>
                  <a:pt x="55419" y="16751"/>
                </a:cubicBezTo>
                <a:cubicBezTo>
                  <a:pt x="42357" y="23282"/>
                  <a:pt x="48095" y="45253"/>
                  <a:pt x="41564" y="58315"/>
                </a:cubicBezTo>
                <a:cubicBezTo>
                  <a:pt x="-12152" y="165748"/>
                  <a:pt x="34826" y="36970"/>
                  <a:pt x="0" y="141442"/>
                </a:cubicBezTo>
                <a:cubicBezTo>
                  <a:pt x="4618" y="196860"/>
                  <a:pt x="-1423" y="254226"/>
                  <a:pt x="13855" y="307697"/>
                </a:cubicBezTo>
                <a:cubicBezTo>
                  <a:pt x="18429" y="323707"/>
                  <a:pt x="43645" y="323632"/>
                  <a:pt x="55419" y="335406"/>
                </a:cubicBezTo>
                <a:cubicBezTo>
                  <a:pt x="67193" y="347180"/>
                  <a:pt x="73892" y="363115"/>
                  <a:pt x="83128" y="376970"/>
                </a:cubicBezTo>
                <a:cubicBezTo>
                  <a:pt x="87746" y="390824"/>
                  <a:pt x="95171" y="404042"/>
                  <a:pt x="96982" y="418533"/>
                </a:cubicBezTo>
                <a:cubicBezTo>
                  <a:pt x="104451" y="478282"/>
                  <a:pt x="90585" y="541936"/>
                  <a:pt x="110837" y="598642"/>
                </a:cubicBezTo>
                <a:cubicBezTo>
                  <a:pt x="117241" y="616574"/>
                  <a:pt x="147782" y="607879"/>
                  <a:pt x="166255" y="612497"/>
                </a:cubicBezTo>
                <a:cubicBezTo>
                  <a:pt x="198582" y="607879"/>
                  <a:pt x="233396" y="611905"/>
                  <a:pt x="263237" y="598642"/>
                </a:cubicBezTo>
                <a:cubicBezTo>
                  <a:pt x="278453" y="591879"/>
                  <a:pt x="284183" y="572295"/>
                  <a:pt x="290946" y="557079"/>
                </a:cubicBezTo>
                <a:cubicBezTo>
                  <a:pt x="302809" y="530388"/>
                  <a:pt x="318655" y="473951"/>
                  <a:pt x="318655" y="473951"/>
                </a:cubicBezTo>
                <a:cubicBezTo>
                  <a:pt x="323273" y="427769"/>
                  <a:pt x="316648" y="379024"/>
                  <a:pt x="332509" y="335406"/>
                </a:cubicBezTo>
                <a:cubicBezTo>
                  <a:pt x="337500" y="321681"/>
                  <a:pt x="367542" y="334613"/>
                  <a:pt x="374073" y="321551"/>
                </a:cubicBezTo>
                <a:cubicBezTo>
                  <a:pt x="437754" y="194192"/>
                  <a:pt x="335590" y="242017"/>
                  <a:pt x="429491" y="210715"/>
                </a:cubicBezTo>
                <a:cubicBezTo>
                  <a:pt x="381282" y="138401"/>
                  <a:pt x="412816" y="198021"/>
                  <a:pt x="387928" y="86024"/>
                </a:cubicBezTo>
                <a:cubicBezTo>
                  <a:pt x="377718" y="40079"/>
                  <a:pt x="429491" y="28296"/>
                  <a:pt x="374073" y="16751"/>
                </a:cubicBez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53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2" grpId="0"/>
      <p:bldP spid="13" grpId="0"/>
      <p:bldP spid="14" grpId="0" animBg="1"/>
      <p:bldP spid="3" grpId="0" animBg="1"/>
      <p:bldP spid="4" grpId="0" animBg="1"/>
      <p:bldP spid="15" grpId="0" animBg="1"/>
      <p:bldP spid="17" grpId="0" animBg="1"/>
      <p:bldP spid="18" grpId="0" animBg="1"/>
      <p:bldP spid="20" grpId="0" animBg="1"/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72400" cy="807715"/>
          </a:xfrm>
        </p:spPr>
        <p:txBody>
          <a:bodyPr/>
          <a:lstStyle/>
          <a:p>
            <a:pPr algn="l"/>
            <a:r>
              <a:rPr lang="cs-CZ" dirty="0" smtClean="0"/>
              <a:t>Tlusté střevo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412776"/>
            <a:ext cx="8640960" cy="482453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tlustém střevě se hromadí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Stěnou tlustého střeva se do krve vstřebává</a:t>
            </a:r>
          </a:p>
          <a:p>
            <a:pPr algn="l"/>
            <a:r>
              <a:rPr lang="cs-CZ" sz="2800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Díky vstřebání vody nestrávené zbytky</a:t>
            </a:r>
          </a:p>
          <a:p>
            <a:pPr algn="l"/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zbytky dále působí střevní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 způsobují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zbytků.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39361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nestrávené zbytky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516" y="270892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voda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2713339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soli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97300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zhoustnou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472514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bakterie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549806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hnití a kvašení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05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72400" cy="807715"/>
          </a:xfrm>
        </p:spPr>
        <p:txBody>
          <a:bodyPr/>
          <a:lstStyle/>
          <a:p>
            <a:pPr algn="l"/>
            <a:r>
              <a:rPr lang="cs-CZ" dirty="0" smtClean="0"/>
              <a:t>Nemoci trávicí soustavy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313084"/>
            <a:ext cx="2448272" cy="5212259"/>
          </a:xfrm>
        </p:spPr>
        <p:txBody>
          <a:bodyPr>
            <a:normAutofit/>
          </a:bodyPr>
          <a:lstStyle/>
          <a:p>
            <a:pPr algn="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vředy</a:t>
            </a:r>
          </a:p>
          <a:p>
            <a:pPr algn="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salmonelóza</a:t>
            </a:r>
          </a:p>
          <a:p>
            <a:pPr algn="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žloutenka</a:t>
            </a:r>
          </a:p>
          <a:p>
            <a:pPr algn="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žlučníková kolika</a:t>
            </a:r>
          </a:p>
          <a:p>
            <a:pPr algn="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cirhóza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69485" y="1268760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kameny z cholesterolu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9485" y="580526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viry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3657" y="2401724"/>
            <a:ext cx="1662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bakterie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14244" y="4509120"/>
            <a:ext cx="25660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trávicí šťávy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41493" y="333782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alkohol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731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8119" y="548680"/>
            <a:ext cx="72728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Odkazy na obrázky:</a:t>
            </a:r>
            <a:endParaRPr lang="cs-CZ" sz="36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Učebnice </a:t>
            </a:r>
            <a:r>
              <a:rPr lang="cs-CZ" dirty="0"/>
              <a:t>Přírodopis 8 pro základní školy a víceletá gymnázia, </a:t>
            </a:r>
            <a:endParaRPr lang="cs-CZ" dirty="0" smtClean="0"/>
          </a:p>
          <a:p>
            <a:r>
              <a:rPr lang="cs-CZ" dirty="0" smtClean="0"/>
              <a:t>Fraus  2006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www.datakabinet.cz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86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563</TotalTime>
  <Words>502</Words>
  <Application>Microsoft Office PowerPoint</Application>
  <PresentationFormat>Předvádění na obrazovce (4:3)</PresentationFormat>
  <Paragraphs>210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Exekutivní</vt:lpstr>
      <vt:lpstr>Prezentace aplikace PowerPoint</vt:lpstr>
      <vt:lpstr>Prezentace aplikace PowerPoint</vt:lpstr>
      <vt:lpstr>Opakování trávicí soustava 2</vt:lpstr>
      <vt:lpstr>Tenké střevo</vt:lpstr>
      <vt:lpstr>Tenké střevo – části:</vt:lpstr>
      <vt:lpstr>Tenké střevo – části:</vt:lpstr>
      <vt:lpstr>Řez stěnou tenkého střeva:</vt:lpstr>
      <vt:lpstr>Chemické trávení v tenkém střevě:</vt:lpstr>
      <vt:lpstr>Tenké střevo, játra:</vt:lpstr>
      <vt:lpstr>Popis okolí jater:</vt:lpstr>
      <vt:lpstr>Játra a trávení:</vt:lpstr>
      <vt:lpstr>Další funkce jater:</vt:lpstr>
      <vt:lpstr>Další funkce jater:</vt:lpstr>
      <vt:lpstr>Slinivka břišní</vt:lpstr>
      <vt:lpstr>Chemické trávení ve střevě – slinivka (pankreas):</vt:lpstr>
      <vt:lpstr>Tlusté střevo</vt:lpstr>
      <vt:lpstr>Tlusté střevo – části:</vt:lpstr>
      <vt:lpstr>Tlusté střevo</vt:lpstr>
      <vt:lpstr>Nemoci trávicí soustavy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trávicí soustava</dc:title>
  <dc:creator>olexa</dc:creator>
  <cp:lastModifiedBy>Němec Zbyněk</cp:lastModifiedBy>
  <cp:revision>55</cp:revision>
  <dcterms:created xsi:type="dcterms:W3CDTF">2012-02-23T07:48:37Z</dcterms:created>
  <dcterms:modified xsi:type="dcterms:W3CDTF">2013-07-29T06:29:43Z</dcterms:modified>
</cp:coreProperties>
</file>