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273B87-4A1D-46BB-A380-FF29B87C95A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F3D4CB-0C77-4967-B7B6-7E3DC0198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60434B0-3DEE-4C4E-88B3-1FFD9118FAC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BB46C61-84A0-43FC-88C2-FA6327E5AF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392EB-37F6-498C-90EA-59DB0FE2313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9CEBDB-EE20-4893-BF93-0A69E017F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C2F76E-B3D8-4CD6-9E4E-2A1426742CC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6877C-5A45-448B-AAAA-707A51657D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B8BC1-3E3E-45F4-8B69-ABB300AA57C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3FB12-75A5-456D-8086-6F08BCA1D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F4CB99-3549-43A5-A08D-D6B24C7F503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5102581-354E-48BB-9C3C-F228BE3D3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05F0D-B8F4-4578-BA92-3ED214C4166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ACB10-D687-4F44-B079-9E07C22ED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C641468-15C0-46C9-A989-A20B6152234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EACDC2E-DF1E-47DC-81DD-590FEE39F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CA19829-4F23-4315-B62E-E543EE2289A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9B3FDAA-A86A-4214-9F42-B9A6030813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76B1E-E404-49FF-BD0D-38803AF17C8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452AD-0937-451C-87DE-F23DD6E10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1E39A-E77B-4184-9276-828DC9DB8BC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CDB6A-8C13-41F7-992A-22FA8EB625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7B17CA8A-55C3-41E7-BB21-6A0BBFEF902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2B6A1994-DAC5-431F-8C33-667D551B1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4" r:id="rId5"/>
    <p:sldLayoutId id="2147483699" r:id="rId6"/>
    <p:sldLayoutId id="2147483693" r:id="rId7"/>
    <p:sldLayoutId id="2147483700" r:id="rId8"/>
    <p:sldLayoutId id="2147483701" r:id="rId9"/>
    <p:sldLayoutId id="2147483692" r:id="rId10"/>
    <p:sldLayoutId id="21474836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9D1D8B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D6ACCC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EAF9FB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komenskeho.horazdovice.cz/akt_2010_2011.php" TargetMode="External"/><Relationship Id="rId7" Type="http://schemas.openxmlformats.org/officeDocument/2006/relationships/hyperlink" Target="http://www.fanpop.com/clubs/keep-smiling/images/11813858/title/smile-wallpaper" TargetMode="External"/><Relationship Id="rId2" Type="http://schemas.openxmlformats.org/officeDocument/2006/relationships/hyperlink" Target="http://jana-dvorakova.blogspot.cz/2012_12_01_archiv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trjanecek.cz/index.php/2011/176-bela11" TargetMode="External"/><Relationship Id="rId5" Type="http://schemas.openxmlformats.org/officeDocument/2006/relationships/hyperlink" Target="http://www.obsupice.cz/new/view.php?cisloclanku=2012121501" TargetMode="External"/><Relationship Id="rId4" Type="http://schemas.openxmlformats.org/officeDocument/2006/relationships/hyperlink" Target="http://www.spektrumzdravi.cz/faze-mes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975" y="2133600"/>
            <a:ext cx="6172200" cy="1893888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ORIENTACE V ČASE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260350"/>
            <a:ext cx="7053263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>
            <a:spLocks/>
          </p:cNvSpPr>
          <p:nvPr/>
        </p:nvSpPr>
        <p:spPr bwMode="auto">
          <a:xfrm>
            <a:off x="1331913" y="4005263"/>
            <a:ext cx="640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Základní škola a mateřská škola Bělá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Mgr. Ivana Pavlíčková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VY_32_INOVACE_04_Orientace v case</a:t>
            </a:r>
            <a:endParaRPr lang="cs-CZ" sz="150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leden 2013 – červen 2013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Orientace v čase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  <a:endParaRPr lang="cs-CZ" sz="150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  <a:endParaRPr lang="cs-CZ" sz="150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endParaRPr lang="cs-CZ" sz="1300" b="1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300"/>
              </a:spcBef>
              <a:buClr>
                <a:srgbClr val="A04DA3"/>
              </a:buClr>
              <a:buFont typeface="Georgia" pitchFamily="18" charset="0"/>
              <a:buNone/>
            </a:pPr>
            <a:endParaRPr lang="cs-CZ" sz="800">
              <a:solidFill>
                <a:schemeClr val="tx2"/>
              </a:solidFill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250"/>
            <a:ext cx="7467600" cy="59975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Orientace v čase.</a:t>
            </a:r>
          </a:p>
          <a:p>
            <a:pPr eaLnBrk="1" hangingPunct="1">
              <a:buFont typeface="Wingdings" pitchFamily="2" charset="2"/>
              <a:buNone/>
            </a:pPr>
            <a:endParaRPr lang="cs-CZ" sz="32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ČAS-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 měříme hodinami.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Jednotkou času je 1 hodina.</a:t>
            </a:r>
          </a:p>
          <a:p>
            <a:pPr eaLnBrk="1" hangingPunct="1">
              <a:buFont typeface="Wingdings" pitchFamily="2" charset="2"/>
              <a:buNone/>
            </a:pPr>
            <a:endParaRPr lang="cs-CZ" sz="32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32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 den má 24 hodin.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2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 hodina má 24 minut.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32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 minuta má 60 sekund.</a:t>
            </a:r>
          </a:p>
        </p:txBody>
      </p:sp>
      <p:pic>
        <p:nvPicPr>
          <p:cNvPr id="14338" name="Picture 2" descr="http://2.bp.blogspot.com/-AlIVTnPudfA/UMhKrNgs-gI/AAAAAAAAAeM/_XqCDE8mwkg/s1600/kravicka-detsk%C3%BD-analogov%C3%BD-bud%C3%ADk-BDA9002_V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2205038"/>
            <a:ext cx="3173412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9275"/>
            <a:ext cx="7467600" cy="59245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 jednu hodinu se ručička hodin posune o jeden kruh.</a:t>
            </a:r>
          </a:p>
          <a:p>
            <a:pPr eaLnBrk="1" hangingPunct="1">
              <a:buFont typeface="Wingdings" pitchFamily="2" charset="2"/>
              <a:buNone/>
            </a:pPr>
            <a:endParaRPr lang="cs-CZ" sz="2800" b="1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2800" b="1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 půl hodiny se ručička hodin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posune o půl kruhu.</a:t>
            </a:r>
          </a:p>
          <a:p>
            <a:pPr eaLnBrk="1" hangingPunct="1">
              <a:buFont typeface="Wingdings" pitchFamily="2" charset="2"/>
              <a:buNone/>
            </a:pPr>
            <a:endParaRPr lang="cs-CZ" sz="2800" b="1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2800" b="1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800" b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 čtvrt hodin se ručička hodin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posune o čtvrt kruhu.</a:t>
            </a:r>
          </a:p>
        </p:txBody>
      </p:sp>
      <p:pic>
        <p:nvPicPr>
          <p:cNvPr id="15364" name="Picture 4" descr="117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3068638"/>
            <a:ext cx="3311525" cy="248761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713"/>
            <a:ext cx="7467600" cy="5853112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Jeden den má 24 hodin.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Jeden týden má sedm dní: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Pondělí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Úterý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Středa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Čtvrtek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Pátek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Sobota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Neděle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http://www.zskomenskeho.horazdovice.cz/images/slunicko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2492375"/>
            <a:ext cx="2735262" cy="272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250"/>
            <a:ext cx="7467600" cy="5997575"/>
          </a:xfrm>
        </p:spPr>
        <p:txBody>
          <a:bodyPr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Rok má dvanáct měsíců: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							Leden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							Únor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							Březen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						Duben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				Květen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						Červen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							Červenec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	Srpen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						Září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					Říjen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				Listopad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							Prosinec</a:t>
            </a:r>
            <a:endParaRPr lang="cs-CZ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http://www.spektrumzdravi.cz/w/spektrumzdravi/files/faze-mes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700213"/>
            <a:ext cx="4229100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476250"/>
            <a:ext cx="7467600" cy="592613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Jeden měsíc má </a:t>
            </a:r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čtyři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 týdny.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Dvanáct měsíců je </a:t>
            </a:r>
            <a:r>
              <a:rPr lang="cs-CZ" sz="2800" b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jeden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 rok.</a:t>
            </a:r>
          </a:p>
          <a:p>
            <a:pPr eaLnBrk="1" hangingPunct="1">
              <a:buFont typeface="Wingdings" pitchFamily="2" charset="2"/>
              <a:buNone/>
            </a:pPr>
            <a:endParaRPr lang="cs-CZ" sz="2800" b="1" smtClean="0">
              <a:latin typeface="Times New Roman" pitchFamily="18" charset="0"/>
              <a:cs typeface="Times New Roman" pitchFamily="18" charset="0"/>
            </a:endParaRPr>
          </a:p>
          <a:p>
            <a:pPr algn="ctr" eaLnBrk="1" hangingPunct="1">
              <a:buFont typeface="Wingdings" pitchFamily="2" charset="2"/>
              <a:buNone/>
            </a:pPr>
            <a:r>
              <a:rPr lang="cs-CZ" sz="2800" b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JEDNOTKY ČASU ZÁVISÍ NA OTÁČENÍ ZEMĚ</a:t>
            </a:r>
          </a:p>
        </p:txBody>
      </p:sp>
      <p:pic>
        <p:nvPicPr>
          <p:cNvPr id="18434" name="Picture 2" descr="http://www.obsupice.cz/new/_data/_clanky2012/20121213/lucie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2997200"/>
            <a:ext cx="4476750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713"/>
            <a:ext cx="7467600" cy="585311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b="1" smtClean="0"/>
              <a:t>Slovní úloha.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Do studánky přiteče za minutu 4 litry vody. Kolik vody přiteče za 2, 5, 10 a jednu hodinu?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2 minuty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5 minut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10 minut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1 hodina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39975" y="2708275"/>
            <a:ext cx="15509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  x 4 	= 8</a:t>
            </a:r>
            <a:endParaRPr lang="cs-CZ" sz="1600">
              <a:latin typeface="Century Schoolbook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339975" y="3141663"/>
            <a:ext cx="17224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5  x 4 	= 20</a:t>
            </a:r>
            <a:endParaRPr lang="cs-CZ" sz="1600">
              <a:latin typeface="Century Schoolbook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339975" y="3573463"/>
            <a:ext cx="1733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10 x 4 = 40</a:t>
            </a:r>
            <a:endParaRPr lang="cs-CZ" sz="1600">
              <a:latin typeface="Century Schoolbook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339975" y="4005263"/>
            <a:ext cx="1733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24 x 4 = 96</a:t>
            </a:r>
            <a:endParaRPr lang="cs-CZ" sz="1600">
              <a:latin typeface="Century Schoolbook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39750" y="4868863"/>
            <a:ext cx="76327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Schoolbook" pitchFamily="18" charset="0"/>
              </a:rPr>
              <a:t>Za 2 minuty přiteče do studánky 8 litrů vody, za 5 minut přiteče 20 litrů vody, za 10 minut přiteče 40 litrů vody a za hodinu přiteče do studánky 96 litrů vody.</a:t>
            </a:r>
            <a:endParaRPr lang="cs-CZ" sz="1600">
              <a:latin typeface="Century Schoolbook" pitchFamily="18" charset="0"/>
            </a:endParaRPr>
          </a:p>
        </p:txBody>
      </p:sp>
      <p:pic>
        <p:nvPicPr>
          <p:cNvPr id="19463" name="Picture 2" descr="http://www.petrjanecek.cz/obrazky/denik/2011/bela/1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2349500"/>
            <a:ext cx="2308225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713"/>
            <a:ext cx="7467600" cy="585311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Už víš, kde budeš na prázdninách? Spočítej a řekni za jak dlouho to bude.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Postav se a řekni spolužákům, co máš v plánu na prázdniny a za jak dlouho to bude.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Podívej se do kalendáře. Měsíce i dny, už přeci znáš.</a:t>
            </a:r>
          </a:p>
        </p:txBody>
      </p:sp>
      <p:pic>
        <p:nvPicPr>
          <p:cNvPr id="20482" name="Picture 2" descr="http://images2.fanpop.com/image/photos/11800000/Smile-keep-smiling-11813858-1280-102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3500438"/>
            <a:ext cx="3744913" cy="2995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250"/>
            <a:ext cx="7467600" cy="599757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Zdroje: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>
                <a:hlinkClick r:id="rId2"/>
              </a:rPr>
              <a:t>http://jana-dvorakova.blogspot.cz/2012_12_01_archive.html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u="sng" smtClean="0">
                <a:solidFill>
                  <a:schemeClr val="hlink"/>
                </a:solidFill>
              </a:rPr>
              <a:t>http://www.jah.cz/images/produkty/original/1173.jpg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>
                <a:hlinkClick r:id="rId3"/>
              </a:rPr>
              <a:t>http://www.zskomenskeho.horazdovice.cz/akt_2010_2011.php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>
                <a:hlinkClick r:id="rId4"/>
              </a:rPr>
              <a:t>http://www.spektrumzdravi.cz/faze-mesice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>
                <a:hlinkClick r:id="rId5"/>
              </a:rPr>
              <a:t>http://www.obsupice.cz/new/view.php?cisloclanku=2012121501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>
                <a:hlinkClick r:id="rId6"/>
              </a:rPr>
              <a:t>http://www.petrjanecek.cz/index.php/2011/176-bela11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>
                <a:hlinkClick r:id="rId7"/>
              </a:rPr>
              <a:t>http://www.fanpop.com/clubs/keep-smiling/images/11813858/title/smile-wallpaper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10">
      <a:dk1>
        <a:sysClr val="windowText" lastClr="000000"/>
      </a:dk1>
      <a:lt1>
        <a:sysClr val="window" lastClr="FFFFFF"/>
      </a:lt1>
      <a:dk2>
        <a:srgbClr val="FF0000"/>
      </a:dk2>
      <a:lt2>
        <a:srgbClr val="DBF5F9"/>
      </a:lt2>
      <a:accent1>
        <a:srgbClr val="B3239E"/>
      </a:accent1>
      <a:accent2>
        <a:srgbClr val="DBF5F9"/>
      </a:accent2>
      <a:accent3>
        <a:srgbClr val="BF0000"/>
      </a:accent3>
      <a:accent4>
        <a:srgbClr val="FFF654"/>
      </a:accent4>
      <a:accent5>
        <a:srgbClr val="861A76"/>
      </a:accent5>
      <a:accent6>
        <a:srgbClr val="ED241F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10">
    <a:dk1>
      <a:sysClr val="windowText" lastClr="000000"/>
    </a:dk1>
    <a:lt1>
      <a:sysClr val="window" lastClr="FFFFFF"/>
    </a:lt1>
    <a:dk2>
      <a:srgbClr val="FF0000"/>
    </a:dk2>
    <a:lt2>
      <a:srgbClr val="DBF5F9"/>
    </a:lt2>
    <a:accent1>
      <a:srgbClr val="B3239E"/>
    </a:accent1>
    <a:accent2>
      <a:srgbClr val="DBF5F9"/>
    </a:accent2>
    <a:accent3>
      <a:srgbClr val="BF0000"/>
    </a:accent3>
    <a:accent4>
      <a:srgbClr val="FFF654"/>
    </a:accent4>
    <a:accent5>
      <a:srgbClr val="861A76"/>
    </a:accent5>
    <a:accent6>
      <a:srgbClr val="ED241F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46</TotalTime>
  <Words>289</Words>
  <Application>Microsoft Office PowerPoint</Application>
  <PresentationFormat>On-screen Show (4:3)</PresentationFormat>
  <Paragraphs>83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3" baseType="lpstr">
      <vt:lpstr>Arial</vt:lpstr>
      <vt:lpstr>Century Schoolbook</vt:lpstr>
      <vt:lpstr>Wingdings</vt:lpstr>
      <vt:lpstr>Wingdings 2</vt:lpstr>
      <vt:lpstr>Calibri</vt:lpstr>
      <vt:lpstr>Times New Roman</vt:lpstr>
      <vt:lpstr>Georgia</vt:lpstr>
      <vt:lpstr>Arkýř</vt:lpstr>
      <vt:lpstr>Arkýř</vt:lpstr>
      <vt:lpstr>Arkýř</vt:lpstr>
      <vt:lpstr>Arkýř</vt:lpstr>
      <vt:lpstr>Arkýř</vt:lpstr>
      <vt:lpstr>Arkýř</vt:lpstr>
      <vt:lpstr>Arkýř</vt:lpstr>
      <vt:lpstr>ORIENTACE V ČASE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V ČASE</dc:title>
  <dc:creator>Matyáš</dc:creator>
  <cp:lastModifiedBy>PC23545</cp:lastModifiedBy>
  <cp:revision>5</cp:revision>
  <dcterms:created xsi:type="dcterms:W3CDTF">2013-06-03T06:32:13Z</dcterms:created>
  <dcterms:modified xsi:type="dcterms:W3CDTF">2013-08-27T10:53:10Z</dcterms:modified>
</cp:coreProperties>
</file>