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8" r:id="rId2"/>
    <p:sldId id="257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71" r:id="rId11"/>
    <p:sldId id="272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graphy.com/people/ernest-hemingway-933449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ography.com/people/ernest-hemingway-933449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quizmoz.com/quizzes/Great-Writers-Quizzes/e/Ernest-Hemingway-Quiz.asp" TargetMode="External"/><Relationship Id="rId2" Type="http://schemas.openxmlformats.org/officeDocument/2006/relationships/hyperlink" Target="http://www.goodreads.com/quizzes/4199-hemingway-quiz-for-all-the-hemingway-fan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graphy.com/people/ernest-hemingway-9334498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kruegerbooks.com/books/sig/ernes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Tichotová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VY_32_INOVACE_04C_18_Ernest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Hemingway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REÁLIE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26.7. 2013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lvl="0"/>
            <a:endParaRPr lang="cs-CZ" sz="1400" dirty="0" smtClean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endParaRPr lang="cs-CZ" sz="1400" dirty="0" smtClean="0">
              <a:solidFill>
                <a:prstClr val="black"/>
              </a:solidFill>
              <a:latin typeface="Calibri" pitchFamily="34" charset="0"/>
            </a:endParaRP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Materiál je určen pro žáky úrovně B1, B2. Časově je koncipován na jednu vyučovací hodinu.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Cílem této prezentace je připravit žáky na souvislý projev na téma </a:t>
            </a:r>
            <a:r>
              <a:rPr lang="cs-CZ" sz="1400" b="1" dirty="0" smtClean="0">
                <a:solidFill>
                  <a:prstClr val="black"/>
                </a:solidFill>
                <a:latin typeface="Calibri" pitchFamily="34" charset="0"/>
              </a:rPr>
              <a:t>„ERNEST HEMINGWAY“.</a:t>
            </a:r>
            <a:endParaRPr lang="cs-CZ" sz="1400" dirty="0" smtClean="0">
              <a:solidFill>
                <a:prstClr val="black"/>
              </a:solidFill>
              <a:latin typeface="Calibri" pitchFamily="34" charset="0"/>
            </a:endParaRPr>
          </a:p>
          <a:p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Slide 5,6,7 : Jsou motivační. Žáci na </a:t>
            </a:r>
            <a:r>
              <a:rPr lang="cs-CZ" sz="1400" dirty="0" smtClean="0">
                <a:latin typeface="Calibri" pitchFamily="34" charset="0"/>
                <a:hlinkClick r:id="rId3"/>
              </a:rPr>
              <a:t>http://www.</a:t>
            </a:r>
            <a:r>
              <a:rPr lang="cs-CZ" sz="1400" dirty="0" err="1" smtClean="0">
                <a:latin typeface="Calibri" pitchFamily="34" charset="0"/>
                <a:hlinkClick r:id="rId3"/>
              </a:rPr>
              <a:t>biography.com</a:t>
            </a:r>
            <a:r>
              <a:rPr lang="cs-CZ" sz="1400" dirty="0" smtClean="0">
                <a:latin typeface="Calibri" pitchFamily="34" charset="0"/>
                <a:hlinkClick r:id="rId3"/>
              </a:rPr>
              <a:t>/</a:t>
            </a:r>
            <a:r>
              <a:rPr lang="cs-CZ" sz="1400" dirty="0" err="1" smtClean="0">
                <a:latin typeface="Calibri" pitchFamily="34" charset="0"/>
                <a:hlinkClick r:id="rId3"/>
              </a:rPr>
              <a:t>people</a:t>
            </a:r>
            <a:r>
              <a:rPr lang="cs-CZ" sz="1400" dirty="0" smtClean="0">
                <a:latin typeface="Calibri" pitchFamily="34" charset="0"/>
                <a:hlinkClick r:id="rId3"/>
              </a:rPr>
              <a:t>/</a:t>
            </a:r>
            <a:r>
              <a:rPr lang="cs-CZ" sz="1400" dirty="0" err="1" smtClean="0">
                <a:latin typeface="Calibri" pitchFamily="34" charset="0"/>
                <a:hlinkClick r:id="rId3"/>
              </a:rPr>
              <a:t>ernest</a:t>
            </a:r>
            <a:r>
              <a:rPr lang="cs-CZ" sz="1400" dirty="0" smtClean="0">
                <a:latin typeface="Calibri" pitchFamily="34" charset="0"/>
                <a:hlinkClick r:id="rId3"/>
              </a:rPr>
              <a:t>-</a:t>
            </a:r>
            <a:r>
              <a:rPr lang="cs-CZ" sz="1400" dirty="0" err="1" smtClean="0">
                <a:latin typeface="Calibri" pitchFamily="34" charset="0"/>
                <a:hlinkClick r:id="rId3"/>
              </a:rPr>
              <a:t>hemingway</a:t>
            </a:r>
            <a:r>
              <a:rPr lang="cs-CZ" sz="1400" dirty="0" smtClean="0">
                <a:latin typeface="Calibri" pitchFamily="34" charset="0"/>
                <a:hlinkClick r:id="rId3"/>
              </a:rPr>
              <a:t>-9334498</a:t>
            </a:r>
            <a:r>
              <a:rPr lang="cs-CZ" sz="1400" dirty="0" smtClean="0">
                <a:latin typeface="Calibri" pitchFamily="34" charset="0"/>
              </a:rPr>
              <a:t> zhlédnou čtyřminutovou biografii Ernesta </a:t>
            </a:r>
            <a:r>
              <a:rPr lang="cs-CZ" sz="1400" dirty="0" err="1" smtClean="0">
                <a:latin typeface="Calibri" pitchFamily="34" charset="0"/>
              </a:rPr>
              <a:t>Hemingwaye</a:t>
            </a:r>
            <a:r>
              <a:rPr lang="cs-CZ" sz="1400" dirty="0" smtClean="0">
                <a:latin typeface="Calibri" pitchFamily="34" charset="0"/>
              </a:rPr>
              <a:t>, následně ve spolupráci s vyučujícím shrnou nejdůležitější body. Úkol, který kontroluje porozumění, </a:t>
            </a:r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vypracují na interaktivní tabuli s pomocí digitálního pera / fixu. Mohou pracovat samostatně nebo ve dvojicích.</a:t>
            </a:r>
            <a:r>
              <a:rPr lang="cs-CZ" sz="1400" dirty="0" smtClean="0">
                <a:latin typeface="Calibri" pitchFamily="34" charset="0"/>
              </a:rPr>
              <a:t> 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 Slide 8-11: Slouží jako podklad pro výklad. 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Slide 12: Uvádí odkazy na stránky s interaktivními testy o </a:t>
            </a:r>
            <a:r>
              <a:rPr lang="cs-CZ" sz="1400" dirty="0" err="1" smtClean="0">
                <a:solidFill>
                  <a:prstClr val="black"/>
                </a:solidFill>
                <a:latin typeface="Calibri" pitchFamily="34" charset="0"/>
              </a:rPr>
              <a:t>Hemingwayovi</a:t>
            </a:r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 a jeho díle.  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Materiál je určen k interaktivní výuce. 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908721"/>
            <a:ext cx="7488832" cy="2952327"/>
          </a:xfrm>
        </p:spPr>
        <p:txBody>
          <a:bodyPr anchor="ctr"/>
          <a:lstStyle/>
          <a:p>
            <a:r>
              <a:rPr lang="cs-CZ" dirty="0" smtClean="0"/>
              <a:t>	</a:t>
            </a:r>
            <a:r>
              <a:rPr lang="cs-CZ" sz="5400" dirty="0" smtClean="0"/>
              <a:t>ERNEST  MILLER 	HEMINGWAY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1899 - 1961</a:t>
            </a:r>
            <a:endParaRPr lang="cs-CZ" sz="3600" dirty="0"/>
          </a:p>
        </p:txBody>
      </p:sp>
      <p:pic>
        <p:nvPicPr>
          <p:cNvPr id="4" name="Obrázek 3" descr="234px-Ernest_Hemingway_Signature_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57575" y="3138487"/>
            <a:ext cx="2228850" cy="581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AMERICAN NOVELIST, SHORT STORY WRITER, JOURNALIST, WAR CORRESPONDENT</a:t>
            </a:r>
          </a:p>
          <a:p>
            <a:r>
              <a:rPr lang="cs-CZ" dirty="0" smtClean="0"/>
              <a:t>PULITZER PRIZE, NOBEL PRIZE IN LITERATURE (1954) </a:t>
            </a:r>
          </a:p>
          <a:p>
            <a:r>
              <a:rPr lang="cs-CZ" dirty="0" smtClean="0"/>
              <a:t>REPRESENTATIVE OF THE LOST GENERATION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hlinkClick r:id="rId2"/>
              </a:rPr>
              <a:t>MINI BIOGRAPHY</a:t>
            </a:r>
            <a:r>
              <a:rPr lang="cs-CZ" sz="2800" dirty="0" smtClean="0"/>
              <a:t> – CORRECT THE WRONG ONES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HE WAS BORN IN OAK PARK, ILLINOIS, IN 1899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HE DIDN´T GO TO COLLEGE, STARTED TO WORK AS A JOURNALIST INSTEAD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NEWSPAPER EXPERIENCE DIDN´T INFLUENCE HIS STYLE AT ALL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DURING WWI HE SERVED AS A WAR CORRESPONDENT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AFTER WWI HE MOVED TO MADRID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HE WAS A WAR CORRESPONDENT DURING </a:t>
            </a:r>
            <a:r>
              <a:rPr lang="cs-CZ" sz="2800" dirty="0" smtClean="0"/>
              <a:t>THE </a:t>
            </a:r>
            <a:r>
              <a:rPr lang="cs-CZ" sz="2800" dirty="0" smtClean="0"/>
              <a:t>SPANISH CIVIL WAR AND WWII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HE COMMITTED SUICIDE IN 1962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126876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				SOLUTION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484784"/>
            <a:ext cx="9144000" cy="537321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cs-CZ" sz="3000" dirty="0" smtClean="0"/>
              <a:t>HE WAS BORN IN OAK PARK, ILLINOIS, IN 1899</a:t>
            </a:r>
          </a:p>
          <a:p>
            <a:pPr>
              <a:buFont typeface="Wingdings" pitchFamily="2" charset="2"/>
              <a:buChar char="ü"/>
            </a:pPr>
            <a:r>
              <a:rPr lang="cs-CZ" sz="3000" dirty="0" smtClean="0"/>
              <a:t>HE DIDN´T GO TO COLLEGE, STARTED TO WORK AS A JOURNALIST INSTEAD</a:t>
            </a:r>
          </a:p>
          <a:p>
            <a:pPr>
              <a:buFont typeface="Webdings" pitchFamily="18" charset="2"/>
              <a:buChar char=""/>
            </a:pPr>
            <a:r>
              <a:rPr lang="cs-CZ" sz="3000" dirty="0" smtClean="0"/>
              <a:t>NEWSPAPER EXPERIENCE DIDN´T INFLUENCE HIS STYLE AT ALL – </a:t>
            </a:r>
            <a:r>
              <a:rPr lang="cs-CZ" sz="2200" dirty="0" smtClean="0"/>
              <a:t>MADE IT BRIEF, STRAIGHTFORWARD, SHORT SENTENCES…</a:t>
            </a:r>
          </a:p>
          <a:p>
            <a:pPr>
              <a:buFont typeface="Webdings" pitchFamily="18" charset="2"/>
              <a:buChar char="r"/>
            </a:pPr>
            <a:r>
              <a:rPr lang="cs-CZ" sz="3000" dirty="0" smtClean="0"/>
              <a:t>DURING WWI HE SERVED AS </a:t>
            </a:r>
            <a:r>
              <a:rPr lang="cs-CZ" sz="3000" strike="sngStrike" dirty="0" smtClean="0"/>
              <a:t>A WAR CORRESPONDENT</a:t>
            </a:r>
            <a:r>
              <a:rPr lang="cs-CZ" sz="3000" dirty="0" smtClean="0"/>
              <a:t>     </a:t>
            </a:r>
            <a:r>
              <a:rPr lang="cs-CZ" sz="2200" dirty="0" smtClean="0"/>
              <a:t>AN AMBULANCE DRIVER</a:t>
            </a:r>
          </a:p>
          <a:p>
            <a:pPr>
              <a:buFont typeface="Webdings" pitchFamily="18" charset="2"/>
              <a:buChar char="r"/>
            </a:pPr>
            <a:r>
              <a:rPr lang="cs-CZ" sz="3000" dirty="0" smtClean="0"/>
              <a:t>AFTER WWI HE MOVED TO </a:t>
            </a:r>
            <a:r>
              <a:rPr lang="cs-CZ" sz="3000" strike="sngStrike" dirty="0" smtClean="0"/>
              <a:t>MADRID</a:t>
            </a:r>
            <a:r>
              <a:rPr lang="cs-CZ" sz="3000" dirty="0" smtClean="0"/>
              <a:t>   </a:t>
            </a:r>
            <a:r>
              <a:rPr lang="cs-CZ" sz="2200" dirty="0" smtClean="0"/>
              <a:t>PARIS</a:t>
            </a:r>
          </a:p>
          <a:p>
            <a:pPr>
              <a:buFont typeface="Wingdings" pitchFamily="2" charset="2"/>
              <a:buChar char="ü"/>
            </a:pPr>
            <a:r>
              <a:rPr lang="cs-CZ" sz="3000" dirty="0" smtClean="0"/>
              <a:t>HE WAS A WAR CORRESPONDENT DURING                 THE SPANISH CIVIL WAR AND WWII</a:t>
            </a:r>
          </a:p>
          <a:p>
            <a:pPr>
              <a:buFont typeface="Webdings" pitchFamily="18" charset="2"/>
              <a:buChar char="r"/>
            </a:pPr>
            <a:r>
              <a:rPr lang="cs-CZ" sz="3000" dirty="0" smtClean="0"/>
              <a:t>HE COMMITTED SUICIDE IN </a:t>
            </a:r>
            <a:r>
              <a:rPr lang="cs-CZ" sz="3000" strike="sngStrike" dirty="0" smtClean="0"/>
              <a:t>1962</a:t>
            </a:r>
            <a:r>
              <a:rPr lang="cs-CZ" sz="3000" dirty="0" smtClean="0"/>
              <a:t>    </a:t>
            </a:r>
            <a:r>
              <a:rPr lang="cs-CZ" sz="2200" dirty="0" smtClean="0"/>
              <a:t>1961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YOU MIGHT HAVE CAUGHT…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WHAT DID HE DO AT HIGH SCHOOL?</a:t>
            </a:r>
          </a:p>
          <a:p>
            <a:r>
              <a:rPr lang="cs-CZ" i="1" dirty="0" smtClean="0"/>
              <a:t>HOW MANY TIMES WAS HE MARRIED?</a:t>
            </a:r>
          </a:p>
          <a:p>
            <a:r>
              <a:rPr lang="cs-CZ" i="1" dirty="0" smtClean="0"/>
              <a:t>WHO DID HE MEET AND IMPRESS IN PARIS?</a:t>
            </a:r>
          </a:p>
          <a:p>
            <a:r>
              <a:rPr lang="cs-CZ" i="1" dirty="0" smtClean="0"/>
              <a:t>WHICH NOVEL IS BASED ON HIS WWI EXPERIENCES?</a:t>
            </a:r>
          </a:p>
          <a:p>
            <a:r>
              <a:rPr lang="cs-CZ" i="1" dirty="0" smtClean="0"/>
              <a:t>WHY DID HE COMMIT SUICIDE?</a:t>
            </a:r>
          </a:p>
          <a:p>
            <a:endParaRPr lang="cs-CZ" i="1" dirty="0" smtClean="0"/>
          </a:p>
          <a:p>
            <a:r>
              <a:rPr lang="cs-CZ" i="1" dirty="0" smtClean="0"/>
              <a:t>AND MUCH MORE …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NOVELS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THE SUN ALSO RISES (1926)</a:t>
            </a:r>
          </a:p>
          <a:p>
            <a:r>
              <a:rPr lang="cs-CZ" i="1" dirty="0" err="1" smtClean="0"/>
              <a:t>Jake</a:t>
            </a:r>
            <a:r>
              <a:rPr lang="cs-CZ" i="1" dirty="0" smtClean="0"/>
              <a:t> </a:t>
            </a:r>
            <a:r>
              <a:rPr lang="cs-CZ" i="1" dirty="0" err="1" smtClean="0"/>
              <a:t>Barnes</a:t>
            </a:r>
            <a:r>
              <a:rPr lang="cs-CZ" i="1" dirty="0" smtClean="0"/>
              <a:t>, lady </a:t>
            </a:r>
            <a:r>
              <a:rPr lang="cs-CZ" i="1" dirty="0" err="1" smtClean="0"/>
              <a:t>Brett</a:t>
            </a:r>
            <a:r>
              <a:rPr lang="cs-CZ" i="1" dirty="0" smtClean="0"/>
              <a:t> </a:t>
            </a:r>
          </a:p>
          <a:p>
            <a:r>
              <a:rPr lang="cs-CZ" i="1" dirty="0" err="1" smtClean="0"/>
              <a:t>disillusionment</a:t>
            </a:r>
            <a:r>
              <a:rPr lang="cs-CZ" i="1" dirty="0" smtClean="0"/>
              <a:t> </a:t>
            </a:r>
            <a:r>
              <a:rPr lang="cs-CZ" i="1" dirty="0" err="1" smtClean="0"/>
              <a:t>of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post-</a:t>
            </a:r>
            <a:r>
              <a:rPr lang="cs-CZ" i="1" dirty="0" err="1" smtClean="0"/>
              <a:t>war</a:t>
            </a:r>
            <a:r>
              <a:rPr lang="cs-CZ" i="1" dirty="0" smtClean="0"/>
              <a:t> </a:t>
            </a:r>
            <a:r>
              <a:rPr lang="cs-CZ" i="1" dirty="0" err="1" smtClean="0"/>
              <a:t>generation</a:t>
            </a:r>
            <a:endParaRPr lang="cs-CZ" i="1" dirty="0" smtClean="0"/>
          </a:p>
          <a:p>
            <a:endParaRPr lang="cs-CZ" i="1" dirty="0" smtClean="0"/>
          </a:p>
          <a:p>
            <a:pPr>
              <a:buNone/>
            </a:pPr>
            <a:r>
              <a:rPr lang="cs-CZ" dirty="0" smtClean="0"/>
              <a:t>A FAREWELL TO ARMS (1929)</a:t>
            </a:r>
          </a:p>
          <a:p>
            <a:r>
              <a:rPr lang="cs-CZ" i="1" dirty="0" err="1" smtClean="0"/>
              <a:t>Frederic</a:t>
            </a:r>
            <a:r>
              <a:rPr lang="cs-CZ" i="1" dirty="0" smtClean="0"/>
              <a:t> Henry, </a:t>
            </a:r>
            <a:r>
              <a:rPr lang="cs-CZ" i="1" dirty="0" err="1" smtClean="0"/>
              <a:t>Agnes</a:t>
            </a:r>
            <a:r>
              <a:rPr lang="cs-CZ" i="1" dirty="0" smtClean="0"/>
              <a:t> </a:t>
            </a:r>
            <a:r>
              <a:rPr lang="cs-CZ" i="1" dirty="0" err="1" smtClean="0"/>
              <a:t>von</a:t>
            </a:r>
            <a:r>
              <a:rPr lang="cs-CZ" i="1" dirty="0" smtClean="0"/>
              <a:t> </a:t>
            </a:r>
            <a:r>
              <a:rPr lang="cs-CZ" i="1" dirty="0" err="1" smtClean="0"/>
              <a:t>Kurowsky</a:t>
            </a:r>
            <a:endParaRPr lang="cs-CZ" i="1" dirty="0" smtClean="0"/>
          </a:p>
          <a:p>
            <a:r>
              <a:rPr lang="cs-CZ" i="1" dirty="0" err="1" smtClean="0"/>
              <a:t>autobiographical</a:t>
            </a:r>
            <a:r>
              <a:rPr lang="cs-CZ" i="1" dirty="0" smtClean="0"/>
              <a:t>, WWI </a:t>
            </a:r>
            <a:r>
              <a:rPr lang="cs-CZ" i="1" dirty="0" err="1" smtClean="0"/>
              <a:t>experience</a:t>
            </a:r>
            <a:endParaRPr lang="cs-CZ" i="1" dirty="0" smtClean="0"/>
          </a:p>
          <a:p>
            <a:endParaRPr lang="cs-CZ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32048"/>
            <a:ext cx="8229600" cy="645333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FOR WHOM THE BELL TOLLS (1940)</a:t>
            </a:r>
          </a:p>
          <a:p>
            <a:r>
              <a:rPr lang="cs-CZ" i="1" dirty="0" smtClean="0"/>
              <a:t>John </a:t>
            </a:r>
            <a:r>
              <a:rPr lang="cs-CZ" i="1" dirty="0" err="1" smtClean="0"/>
              <a:t>Donne</a:t>
            </a:r>
            <a:endParaRPr lang="cs-CZ" i="1" dirty="0" smtClean="0"/>
          </a:p>
          <a:p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Spanish</a:t>
            </a:r>
            <a:r>
              <a:rPr lang="cs-CZ" i="1" dirty="0" smtClean="0"/>
              <a:t> Civil </a:t>
            </a:r>
            <a:r>
              <a:rPr lang="cs-CZ" i="1" dirty="0" err="1" smtClean="0"/>
              <a:t>War</a:t>
            </a:r>
            <a:r>
              <a:rPr lang="cs-CZ" i="1" dirty="0" smtClean="0"/>
              <a:t>, </a:t>
            </a:r>
            <a:r>
              <a:rPr lang="cs-CZ" i="1" dirty="0" err="1" smtClean="0"/>
              <a:t>guerrilla</a:t>
            </a:r>
            <a:r>
              <a:rPr lang="cs-CZ" i="1" dirty="0" smtClean="0"/>
              <a:t> </a:t>
            </a:r>
            <a:r>
              <a:rPr lang="cs-CZ" i="1" dirty="0" err="1" smtClean="0"/>
              <a:t>group</a:t>
            </a:r>
            <a:endParaRPr lang="cs-CZ" i="1" dirty="0" smtClean="0"/>
          </a:p>
          <a:p>
            <a:r>
              <a:rPr lang="cs-CZ" i="1" dirty="0" smtClean="0"/>
              <a:t>Robert </a:t>
            </a:r>
            <a:r>
              <a:rPr lang="cs-CZ" i="1" dirty="0" err="1" smtClean="0"/>
              <a:t>Jordan</a:t>
            </a:r>
            <a:r>
              <a:rPr lang="cs-CZ" i="1" dirty="0" smtClean="0"/>
              <a:t>, Maria (</a:t>
            </a:r>
            <a:r>
              <a:rPr lang="cs-CZ" i="1" dirty="0" err="1" smtClean="0"/>
              <a:t>Rabbit</a:t>
            </a:r>
            <a:r>
              <a:rPr lang="cs-CZ" i="1" dirty="0" smtClean="0"/>
              <a:t>)</a:t>
            </a:r>
          </a:p>
          <a:p>
            <a:endParaRPr lang="cs-CZ" i="1" dirty="0" smtClean="0"/>
          </a:p>
          <a:p>
            <a:pPr>
              <a:buNone/>
            </a:pPr>
            <a:r>
              <a:rPr lang="cs-CZ" dirty="0" smtClean="0"/>
              <a:t>THE OLD MAN AND THE SEA (1952)</a:t>
            </a:r>
          </a:p>
          <a:p>
            <a:r>
              <a:rPr lang="cs-CZ" i="1" dirty="0" smtClean="0"/>
              <a:t>Santiago, </a:t>
            </a:r>
            <a:r>
              <a:rPr lang="cs-CZ" i="1" dirty="0" err="1" smtClean="0"/>
              <a:t>Manolin</a:t>
            </a:r>
            <a:r>
              <a:rPr lang="cs-CZ" i="1" dirty="0" smtClean="0"/>
              <a:t> </a:t>
            </a:r>
          </a:p>
          <a:p>
            <a:r>
              <a:rPr lang="en-US" i="1" dirty="0" smtClean="0"/>
              <a:t>"A man is not made for defeat...a man can be</a:t>
            </a:r>
            <a:br>
              <a:rPr lang="en-US" i="1" dirty="0" smtClean="0"/>
            </a:br>
            <a:r>
              <a:rPr lang="en-US" i="1" dirty="0" smtClean="0"/>
              <a:t>destroyed but not defeated.“ </a:t>
            </a:r>
            <a:endParaRPr lang="cs-CZ" i="1" dirty="0" smtClean="0"/>
          </a:p>
          <a:p>
            <a:endParaRPr lang="cs-CZ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SHORT STORIES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i="1" dirty="0" err="1" smtClean="0"/>
              <a:t>inspired</a:t>
            </a:r>
            <a:r>
              <a:rPr lang="cs-CZ" i="1" dirty="0" smtClean="0"/>
              <a:t> by </a:t>
            </a:r>
            <a:r>
              <a:rPr lang="cs-CZ" i="1" dirty="0" err="1" smtClean="0"/>
              <a:t>big</a:t>
            </a:r>
            <a:r>
              <a:rPr lang="cs-CZ" i="1" dirty="0" smtClean="0"/>
              <a:t> game </a:t>
            </a:r>
            <a:r>
              <a:rPr lang="cs-CZ" i="1" dirty="0" err="1" smtClean="0"/>
              <a:t>hunting</a:t>
            </a:r>
            <a:r>
              <a:rPr lang="cs-CZ" i="1" dirty="0" smtClean="0"/>
              <a:t> in </a:t>
            </a:r>
            <a:r>
              <a:rPr lang="cs-CZ" i="1" dirty="0" err="1" smtClean="0"/>
              <a:t>Africa</a:t>
            </a:r>
            <a:r>
              <a:rPr lang="cs-CZ" i="1" dirty="0" smtClean="0"/>
              <a:t>, </a:t>
            </a:r>
            <a:r>
              <a:rPr lang="cs-CZ" i="1" dirty="0" err="1" smtClean="0"/>
              <a:t>bullfighting</a:t>
            </a:r>
            <a:r>
              <a:rPr lang="cs-CZ" i="1" dirty="0" smtClean="0"/>
              <a:t> in </a:t>
            </a:r>
            <a:r>
              <a:rPr lang="cs-CZ" i="1" dirty="0" err="1" smtClean="0"/>
              <a:t>Spain</a:t>
            </a:r>
            <a:r>
              <a:rPr lang="cs-CZ" i="1" dirty="0" smtClean="0"/>
              <a:t>, WWI</a:t>
            </a:r>
          </a:p>
          <a:p>
            <a:r>
              <a:rPr lang="cs-CZ" i="1" dirty="0" err="1" smtClean="0"/>
              <a:t>hunters</a:t>
            </a:r>
            <a:r>
              <a:rPr lang="cs-CZ" i="1" dirty="0" smtClean="0"/>
              <a:t>, </a:t>
            </a:r>
            <a:r>
              <a:rPr lang="cs-CZ" i="1" dirty="0" err="1" smtClean="0"/>
              <a:t>boxers</a:t>
            </a:r>
            <a:r>
              <a:rPr lang="cs-CZ" i="1" dirty="0" smtClean="0"/>
              <a:t>, </a:t>
            </a:r>
            <a:r>
              <a:rPr lang="cs-CZ" i="1" dirty="0" err="1" smtClean="0"/>
              <a:t>bullfighters</a:t>
            </a:r>
            <a:r>
              <a:rPr lang="cs-CZ" i="1" dirty="0" smtClean="0"/>
              <a:t>, </a:t>
            </a:r>
            <a:r>
              <a:rPr lang="cs-CZ" i="1" dirty="0" err="1" smtClean="0"/>
              <a:t>soldiers</a:t>
            </a:r>
            <a:r>
              <a:rPr lang="cs-CZ" i="1" dirty="0" smtClean="0"/>
              <a:t>, </a:t>
            </a:r>
            <a:r>
              <a:rPr lang="cs-CZ" i="1" dirty="0" err="1" smtClean="0"/>
              <a:t>fishermen</a:t>
            </a:r>
            <a:endParaRPr lang="cs-CZ" i="1" dirty="0" smtClean="0"/>
          </a:p>
          <a:p>
            <a:r>
              <a:rPr lang="cs-CZ" dirty="0" smtClean="0"/>
              <a:t>SOLDIER´S HOME – </a:t>
            </a:r>
            <a:r>
              <a:rPr lang="cs-CZ" i="1" dirty="0" err="1" smtClean="0"/>
              <a:t>Harold</a:t>
            </a:r>
            <a:r>
              <a:rPr lang="cs-CZ" i="1" dirty="0" smtClean="0"/>
              <a:t> </a:t>
            </a:r>
            <a:r>
              <a:rPr lang="cs-CZ" i="1" dirty="0" err="1" smtClean="0"/>
              <a:t>Krebs</a:t>
            </a:r>
            <a:endParaRPr lang="cs-CZ" i="1" dirty="0" smtClean="0"/>
          </a:p>
          <a:p>
            <a:r>
              <a:rPr lang="cs-CZ" dirty="0" smtClean="0"/>
              <a:t>THE SHORT HAPPY LIFE OF FRANCIS MACOMBER</a:t>
            </a:r>
          </a:p>
          <a:p>
            <a:r>
              <a:rPr lang="cs-CZ" dirty="0" smtClean="0"/>
              <a:t>INDIAN CAMP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goodreads.com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quizzes</a:t>
            </a:r>
            <a:r>
              <a:rPr lang="cs-CZ" dirty="0" smtClean="0">
                <a:hlinkClick r:id="rId2"/>
              </a:rPr>
              <a:t>/4199-</a:t>
            </a:r>
            <a:r>
              <a:rPr lang="cs-CZ" dirty="0" err="1" smtClean="0">
                <a:hlinkClick r:id="rId2"/>
              </a:rPr>
              <a:t>hemingway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quiz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for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all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the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hemingway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fans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quizmoz.com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quizzes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Great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Writers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Quizzes</a:t>
            </a:r>
            <a:r>
              <a:rPr lang="cs-CZ" dirty="0" smtClean="0">
                <a:hlinkClick r:id="rId3"/>
              </a:rPr>
              <a:t>/e/</a:t>
            </a:r>
            <a:r>
              <a:rPr lang="cs-CZ" dirty="0" err="1" smtClean="0">
                <a:hlinkClick r:id="rId3"/>
              </a:rPr>
              <a:t>Ernest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Hemingway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Quiz.asp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79208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>
              <a:latin typeface="Calibri" pitchFamily="34" charset="0"/>
              <a:hlinkClick r:id="rId3"/>
            </a:endParaRPr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3: AUTOR </a:t>
            </a:r>
            <a:r>
              <a:rPr lang="cs-CZ" sz="1400" dirty="0" smtClean="0"/>
              <a:t>NEUVEDEN.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,</a:t>
            </a:r>
            <a:r>
              <a:rPr lang="cs-CZ" sz="1400" i="1" dirty="0" err="1" smtClean="0"/>
              <a:t>cz</a:t>
            </a:r>
            <a:r>
              <a:rPr lang="cs-CZ" sz="1400" dirty="0" smtClean="0"/>
              <a:t> [online]. [cit. 3.8.2013]. Dostupný na WWW: </a:t>
            </a:r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kruegerbooks.com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books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sig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ernest.jpg</a:t>
            </a:r>
            <a:endParaRPr lang="cs-CZ" sz="1400" dirty="0" smtClean="0"/>
          </a:p>
          <a:p>
            <a:r>
              <a:rPr lang="cs-CZ" sz="1400" dirty="0" smtClean="0"/>
              <a:t> </a:t>
            </a:r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err="1"/>
              <a:t>Slide</a:t>
            </a:r>
            <a:r>
              <a:rPr lang="cs-CZ" sz="1400" dirty="0"/>
              <a:t> 5: </a:t>
            </a:r>
            <a:r>
              <a:rPr lang="en-US" sz="1400" dirty="0"/>
              <a:t>AUTOR NEUVEDEN. </a:t>
            </a:r>
            <a:r>
              <a:rPr lang="en-US" sz="1400" i="1" dirty="0"/>
              <a:t>Ernest Hemingway - Mini Biography</a:t>
            </a:r>
            <a:r>
              <a:rPr lang="en-US" sz="1400" dirty="0"/>
              <a:t> [online]. [cit. 3.8.2013].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</a:t>
            </a:r>
            <a:r>
              <a:rPr lang="en-US" sz="1400" dirty="0">
                <a:hlinkClick r:id="rId3"/>
              </a:rPr>
              <a:t>http://www.biography.com/people/ernest-hemingway-9334498</a:t>
            </a:r>
            <a:endParaRPr lang="cs-CZ" sz="1400" dirty="0"/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291</TotalTime>
  <Words>559</Words>
  <Application>Microsoft Office PowerPoint</Application>
  <PresentationFormat>Předvádění na obrazovce (4:3)</PresentationFormat>
  <Paragraphs>94</Paragraphs>
  <Slides>12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Medián</vt:lpstr>
      <vt:lpstr>Prezentace aplikace PowerPoint</vt:lpstr>
      <vt:lpstr>ANOTACE</vt:lpstr>
      <vt:lpstr> ERNEST  MILLER  HEMINGWAY</vt:lpstr>
      <vt:lpstr>Prezentace aplikace PowerPoint</vt:lpstr>
      <vt:lpstr>MINI BIOGRAPHY – CORRECT THE WRONG ONES </vt:lpstr>
      <vt:lpstr>    SOLUTION</vt:lpstr>
      <vt:lpstr>YOU MIGHT HAVE CAUGHT…</vt:lpstr>
      <vt:lpstr>NOVELS</vt:lpstr>
      <vt:lpstr>Prezentace aplikace PowerPoint</vt:lpstr>
      <vt:lpstr>SHORT STORIES</vt:lpstr>
      <vt:lpstr>TEST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Standa</dc:creator>
  <cp:lastModifiedBy>Marcela Tichotová</cp:lastModifiedBy>
  <cp:revision>35</cp:revision>
  <dcterms:created xsi:type="dcterms:W3CDTF">2013-07-26T11:52:12Z</dcterms:created>
  <dcterms:modified xsi:type="dcterms:W3CDTF">2013-08-05T08:53:55Z</dcterms:modified>
</cp:coreProperties>
</file>