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83" r:id="rId2"/>
    <p:sldId id="284" r:id="rId3"/>
    <p:sldId id="256" r:id="rId4"/>
    <p:sldId id="261" r:id="rId5"/>
    <p:sldId id="262" r:id="rId6"/>
    <p:sldId id="277" r:id="rId7"/>
    <p:sldId id="278" r:id="rId8"/>
    <p:sldId id="286" r:id="rId9"/>
    <p:sldId id="280" r:id="rId10"/>
    <p:sldId id="269" r:id="rId11"/>
    <p:sldId id="281" r:id="rId12"/>
    <p:sldId id="282" r:id="rId13"/>
    <p:sldId id="28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350BFF-6D5A-49AF-9875-E17A41A07BA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8945CE-2B14-4E39-866C-AEE24C021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710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2276F5D-FE22-46CC-B367-70A45D32E43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9413CD9-CF91-4B69-B767-DC3BB0AD5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" TargetMode="External"/><Relationship Id="rId2" Type="http://schemas.openxmlformats.org/officeDocument/2006/relationships/hyperlink" Target="http://www.bridge-online.cz/aitom/upload/maturita/karty/13_job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hesaurus.com/" TargetMode="External"/><Relationship Id="rId4" Type="http://schemas.openxmlformats.org/officeDocument/2006/relationships/hyperlink" Target="http://www.thefreedictionary.com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freedictionar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freedictionary.com/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aitom/upload/maturita/karty/13_job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201943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VY_32_INOVACE_04A_19_FUTURE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LIFE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Situace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24.8. 2013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Cílem této prezentace je  zopakovat  již známou slovní zásobu a fráze a dále seznámit žáky s novou slovní zásobou potřebnou pro téma „My </a:t>
            </a:r>
            <a:r>
              <a:rPr lang="cs-CZ" sz="1400" dirty="0" err="1" smtClean="0">
                <a:latin typeface="Calibri" pitchFamily="34" charset="0"/>
              </a:rPr>
              <a:t>Future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Life</a:t>
            </a:r>
            <a:r>
              <a:rPr lang="cs-CZ" sz="1400" dirty="0" smtClean="0">
                <a:latin typeface="Calibri" pitchFamily="34" charset="0"/>
              </a:rPr>
              <a:t>“.</a:t>
            </a:r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4: Je motivační. Žáci zjistí, kolik jsou toho schopni k danému tématu říci.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5,7,8,10: Jsou určeny k procvičení a obohacení slovní zásoby. Žáci pracují v online prostředí a vyhledávají informace potřebné k plnění úkolů. Svá řešení zapisují na interaktivní tabuli digitálním perem nebo konzultují ústně se spolužáky a vyučujícím.  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11,12: Procvičení slovní zásoby ústně a písemně. 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Žáci pracují s online slovníky.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Součástí materiálu jsou  správná řešení.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Materiál je určen k interaktivní výuce.</a:t>
            </a:r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FUTURE  LIFE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HOW DO YOU SEE YOUR LIFE …?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´ </a:t>
            </a:r>
            <a:r>
              <a:rPr lang="cs-CZ" dirty="0" err="1" smtClean="0"/>
              <a:t>time</a:t>
            </a:r>
            <a:endParaRPr lang="cs-CZ" dirty="0" smtClean="0"/>
          </a:p>
          <a:p>
            <a:r>
              <a:rPr lang="cs-CZ" dirty="0" smtClean="0"/>
              <a:t>in ten </a:t>
            </a:r>
            <a:r>
              <a:rPr lang="cs-CZ" dirty="0" err="1" smtClean="0"/>
              <a:t>years</a:t>
            </a:r>
            <a:r>
              <a:rPr lang="cs-CZ" dirty="0" smtClean="0"/>
              <a:t>´ </a:t>
            </a:r>
            <a:r>
              <a:rPr lang="cs-CZ" dirty="0" err="1" smtClean="0"/>
              <a:t>time</a:t>
            </a:r>
            <a:endParaRPr lang="cs-CZ" dirty="0" smtClean="0"/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´re 40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´re 50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´re  60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retire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 </a:t>
            </a:r>
            <a:r>
              <a:rPr lang="cs-CZ" i="1" dirty="0" err="1" smtClean="0"/>
              <a:t>f.e</a:t>
            </a:r>
            <a:r>
              <a:rPr lang="cs-CZ" i="1" dirty="0" smtClean="0"/>
              <a:t>.: I </a:t>
            </a:r>
            <a:r>
              <a:rPr lang="cs-CZ" i="1" dirty="0" err="1" smtClean="0"/>
              <a:t>hope</a:t>
            </a:r>
            <a:r>
              <a:rPr lang="cs-CZ" i="1" dirty="0" smtClean="0"/>
              <a:t> to </a:t>
            </a:r>
            <a:r>
              <a:rPr lang="cs-CZ" i="1" dirty="0" err="1" smtClean="0"/>
              <a:t>be</a:t>
            </a:r>
            <a:r>
              <a:rPr lang="cs-CZ" i="1" dirty="0" smtClean="0"/>
              <a:t> </a:t>
            </a:r>
            <a:r>
              <a:rPr lang="cs-CZ" i="1" dirty="0" err="1" smtClean="0"/>
              <a:t>rich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i="1" dirty="0" err="1" smtClean="0"/>
              <a:t>famous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I </a:t>
            </a:r>
            <a:r>
              <a:rPr lang="cs-CZ" i="1" dirty="0" err="1" smtClean="0"/>
              <a:t>am</a:t>
            </a:r>
            <a:r>
              <a:rPr lang="cs-CZ" i="1" dirty="0" smtClean="0"/>
              <a:t> 30.</a:t>
            </a:r>
          </a:p>
          <a:p>
            <a:pPr>
              <a:buNone/>
            </a:pPr>
            <a:r>
              <a:rPr lang="cs-CZ" i="1" dirty="0" smtClean="0"/>
              <a:t>		I´m </a:t>
            </a:r>
            <a:r>
              <a:rPr lang="cs-CZ" i="1" dirty="0" err="1" smtClean="0"/>
              <a:t>thinking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moving</a:t>
            </a:r>
            <a:r>
              <a:rPr lang="cs-CZ" i="1" dirty="0" smtClean="0"/>
              <a:t> to </a:t>
            </a:r>
            <a:r>
              <a:rPr lang="cs-CZ" i="1" dirty="0" err="1" smtClean="0"/>
              <a:t>Sweden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I </a:t>
            </a:r>
            <a:r>
              <a:rPr lang="cs-CZ" i="1" dirty="0" err="1" smtClean="0"/>
              <a:t>retire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		I </a:t>
            </a:r>
            <a:r>
              <a:rPr lang="cs-CZ" i="1" dirty="0" err="1" smtClean="0"/>
              <a:t>might</a:t>
            </a:r>
            <a:r>
              <a:rPr lang="cs-CZ" i="1" dirty="0" smtClean="0"/>
              <a:t> </a:t>
            </a:r>
            <a:r>
              <a:rPr lang="cs-CZ" i="1" dirty="0" err="1" smtClean="0"/>
              <a:t>be</a:t>
            </a:r>
            <a:r>
              <a:rPr lang="cs-CZ" i="1" dirty="0" smtClean="0"/>
              <a:t> </a:t>
            </a:r>
            <a:r>
              <a:rPr lang="cs-CZ" i="1" dirty="0" err="1" smtClean="0"/>
              <a:t>studying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university </a:t>
            </a:r>
            <a:r>
              <a:rPr lang="cs-CZ" i="1" dirty="0" err="1" smtClean="0"/>
              <a:t>next</a:t>
            </a:r>
            <a:r>
              <a:rPr lang="cs-CZ" i="1" dirty="0" smtClean="0"/>
              <a:t> </a:t>
            </a:r>
            <a:r>
              <a:rPr lang="cs-CZ" i="1" dirty="0" err="1" smtClean="0"/>
              <a:t>year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3419872" y="1600200"/>
            <a:ext cx="554461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</a:t>
            </a:r>
          </a:p>
          <a:p>
            <a:r>
              <a:rPr lang="cs-CZ" dirty="0" smtClean="0"/>
              <a:t>I´m </a:t>
            </a:r>
            <a:r>
              <a:rPr lang="cs-CZ" dirty="0" err="1" smtClean="0"/>
              <a:t>going</a:t>
            </a:r>
            <a:r>
              <a:rPr lang="cs-CZ" dirty="0" smtClean="0"/>
              <a:t> to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hope</a:t>
            </a:r>
            <a:r>
              <a:rPr lang="cs-CZ" dirty="0" smtClean="0"/>
              <a:t> to</a:t>
            </a:r>
          </a:p>
          <a:p>
            <a:r>
              <a:rPr lang="cs-CZ" dirty="0" smtClean="0"/>
              <a:t>I´m </a:t>
            </a:r>
            <a:r>
              <a:rPr lang="cs-CZ" dirty="0" err="1" smtClean="0"/>
              <a:t>thinking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might</a:t>
            </a:r>
            <a:endParaRPr lang="cs-CZ" dirty="0" smtClean="0"/>
          </a:p>
          <a:p>
            <a:r>
              <a:rPr lang="cs-CZ" dirty="0" err="1" smtClean="0"/>
              <a:t>perhaps</a:t>
            </a:r>
            <a:r>
              <a:rPr lang="cs-CZ" dirty="0" smtClean="0"/>
              <a:t>, </a:t>
            </a:r>
            <a:r>
              <a:rPr lang="cs-CZ" dirty="0" err="1" smtClean="0"/>
              <a:t>hopefully</a:t>
            </a:r>
            <a:r>
              <a:rPr lang="cs-CZ" dirty="0" smtClean="0"/>
              <a:t>, </a:t>
            </a:r>
            <a:r>
              <a:rPr lang="cs-CZ" dirty="0" err="1" smtClean="0"/>
              <a:t>probably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think</a:t>
            </a:r>
            <a:r>
              <a:rPr lang="cs-CZ" dirty="0" smtClean="0"/>
              <a:t> / I don´t </a:t>
            </a:r>
            <a:r>
              <a:rPr lang="cs-CZ" dirty="0" err="1" smtClean="0"/>
              <a:t>think</a:t>
            </a:r>
            <a:r>
              <a:rPr lang="cs-CZ" dirty="0" smtClean="0"/>
              <a:t> I </a:t>
            </a:r>
            <a:r>
              <a:rPr lang="cs-CZ" dirty="0" err="1" smtClean="0"/>
              <a:t>will</a:t>
            </a:r>
            <a:endParaRPr lang="cs-CZ" dirty="0" smtClean="0"/>
          </a:p>
          <a:p>
            <a:r>
              <a:rPr lang="cs-CZ" dirty="0" err="1" smtClean="0"/>
              <a:t>before</a:t>
            </a:r>
            <a:r>
              <a:rPr lang="cs-CZ" dirty="0" smtClean="0"/>
              <a:t>, </a:t>
            </a:r>
            <a:r>
              <a:rPr lang="cs-CZ" dirty="0" err="1" smtClean="0"/>
              <a:t>after</a:t>
            </a:r>
            <a:r>
              <a:rPr lang="cs-CZ" dirty="0" smtClean="0"/>
              <a:t>, </a:t>
            </a:r>
            <a:r>
              <a:rPr lang="cs-CZ" dirty="0" err="1" smtClean="0"/>
              <a:t>when</a:t>
            </a:r>
            <a:r>
              <a:rPr lang="cs-CZ" dirty="0" smtClean="0"/>
              <a:t> +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STUDIES – </a:t>
            </a:r>
            <a:r>
              <a:rPr lang="cs-CZ" sz="2800" dirty="0" err="1" smtClean="0"/>
              <a:t>match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verbs</a:t>
            </a:r>
            <a:r>
              <a:rPr lang="cs-CZ" sz="2800" dirty="0" smtClean="0"/>
              <a:t> in A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expressions</a:t>
            </a:r>
            <a:r>
              <a:rPr lang="cs-CZ" sz="2800" dirty="0" smtClean="0"/>
              <a:t> in B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492896"/>
            <a:ext cx="4040188" cy="4365103"/>
          </a:xfrm>
        </p:spPr>
        <p:txBody>
          <a:bodyPr>
            <a:norm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take</a:t>
            </a:r>
            <a:r>
              <a:rPr lang="cs-CZ" dirty="0" smtClean="0"/>
              <a:t>/</a:t>
            </a:r>
            <a:r>
              <a:rPr lang="cs-CZ" dirty="0" err="1" smtClean="0"/>
              <a:t>pass</a:t>
            </a:r>
            <a:r>
              <a:rPr lang="cs-CZ" dirty="0" smtClean="0"/>
              <a:t>/</a:t>
            </a:r>
            <a:r>
              <a:rPr lang="cs-CZ" dirty="0" err="1" smtClean="0"/>
              <a:t>fail</a:t>
            </a:r>
            <a:endParaRPr lang="cs-CZ" dirty="0" smtClean="0"/>
          </a:p>
          <a:p>
            <a:r>
              <a:rPr lang="cs-CZ" dirty="0" smtClean="0"/>
              <a:t>to go to</a:t>
            </a:r>
          </a:p>
          <a:p>
            <a:r>
              <a:rPr lang="cs-CZ" dirty="0" smtClean="0"/>
              <a:t>to study</a:t>
            </a:r>
          </a:p>
          <a:p>
            <a:r>
              <a:rPr lang="cs-CZ" dirty="0" smtClean="0"/>
              <a:t>to </a:t>
            </a:r>
            <a:r>
              <a:rPr lang="cs-CZ" dirty="0" err="1" smtClean="0"/>
              <a:t>graduate</a:t>
            </a:r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graduate</a:t>
            </a:r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win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45025" y="1988840"/>
            <a:ext cx="4041775" cy="4869159"/>
          </a:xfrm>
        </p:spPr>
        <p:txBody>
          <a:bodyPr>
            <a:normAutofit/>
          </a:bodyPr>
          <a:lstStyle/>
          <a:p>
            <a:r>
              <a:rPr lang="cs-CZ" dirty="0" smtClean="0"/>
              <a:t>university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scholarship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endParaRPr lang="cs-CZ" dirty="0" smtClean="0"/>
          </a:p>
          <a:p>
            <a:r>
              <a:rPr lang="cs-CZ" dirty="0" err="1" smtClean="0"/>
              <a:t>from</a:t>
            </a:r>
            <a:r>
              <a:rPr lang="cs-CZ" dirty="0" smtClean="0"/>
              <a:t> a university</a:t>
            </a:r>
          </a:p>
          <a:p>
            <a:r>
              <a:rPr lang="cs-CZ" dirty="0" err="1" smtClean="0"/>
              <a:t>law</a:t>
            </a:r>
            <a:r>
              <a:rPr lang="cs-CZ" dirty="0" smtClean="0"/>
              <a:t>, </a:t>
            </a:r>
            <a:r>
              <a:rPr lang="cs-CZ" dirty="0" err="1" smtClean="0"/>
              <a:t>economy</a:t>
            </a:r>
            <a:r>
              <a:rPr lang="cs-CZ" dirty="0" smtClean="0"/>
              <a:t>, pedagogy, </a:t>
            </a:r>
            <a:r>
              <a:rPr lang="cs-CZ" dirty="0" err="1" smtClean="0"/>
              <a:t>environmental</a:t>
            </a:r>
            <a:r>
              <a:rPr lang="cs-CZ" dirty="0" smtClean="0"/>
              <a:t> </a:t>
            </a:r>
            <a:r>
              <a:rPr lang="cs-CZ" dirty="0" err="1" smtClean="0"/>
              <a:t>protection</a:t>
            </a:r>
            <a:r>
              <a:rPr lang="cs-CZ" dirty="0" smtClean="0"/>
              <a:t>, a</a:t>
            </a:r>
            <a:r>
              <a:rPr lang="en-US" dirty="0" err="1" smtClean="0"/>
              <a:t>rts</a:t>
            </a:r>
            <a:r>
              <a:rPr lang="en-US" dirty="0" smtClean="0"/>
              <a:t> and </a:t>
            </a:r>
            <a:r>
              <a:rPr lang="cs-CZ" dirty="0" smtClean="0"/>
              <a:t>h</a:t>
            </a:r>
            <a:r>
              <a:rPr lang="en-US" dirty="0" err="1" smtClean="0"/>
              <a:t>umanities</a:t>
            </a:r>
            <a:r>
              <a:rPr lang="en-US" dirty="0" smtClean="0"/>
              <a:t>, </a:t>
            </a:r>
            <a:r>
              <a:rPr lang="cs-CZ" dirty="0" smtClean="0"/>
              <a:t>b</a:t>
            </a:r>
            <a:r>
              <a:rPr lang="en-US" dirty="0" err="1" smtClean="0"/>
              <a:t>iological</a:t>
            </a:r>
            <a:r>
              <a:rPr lang="en-US" dirty="0" smtClean="0"/>
              <a:t> </a:t>
            </a:r>
            <a:r>
              <a:rPr lang="cs-CZ" dirty="0" smtClean="0"/>
              <a:t>s</a:t>
            </a:r>
            <a:r>
              <a:rPr lang="en-US" dirty="0" err="1" smtClean="0"/>
              <a:t>ciences</a:t>
            </a:r>
            <a:r>
              <a:rPr lang="en-US" dirty="0" smtClean="0"/>
              <a:t>, </a:t>
            </a:r>
            <a:r>
              <a:rPr lang="cs-CZ" dirty="0" smtClean="0"/>
              <a:t>m</a:t>
            </a:r>
            <a:r>
              <a:rPr lang="en-US" dirty="0" err="1" smtClean="0"/>
              <a:t>edicine</a:t>
            </a:r>
            <a:r>
              <a:rPr lang="en-US" dirty="0" smtClean="0"/>
              <a:t>, </a:t>
            </a:r>
            <a:r>
              <a:rPr lang="cs-CZ" dirty="0" smtClean="0"/>
              <a:t>s</a:t>
            </a:r>
            <a:r>
              <a:rPr lang="en-US" dirty="0" err="1" smtClean="0"/>
              <a:t>ocial</a:t>
            </a:r>
            <a:r>
              <a:rPr lang="en-US" dirty="0" smtClean="0"/>
              <a:t> </a:t>
            </a:r>
            <a:r>
              <a:rPr lang="cs-CZ" dirty="0" smtClean="0"/>
              <a:t>s</a:t>
            </a:r>
            <a:r>
              <a:rPr lang="en-US" dirty="0" err="1" smtClean="0"/>
              <a:t>ciences</a:t>
            </a:r>
            <a:r>
              <a:rPr lang="en-US" dirty="0" smtClean="0"/>
              <a:t>, </a:t>
            </a:r>
            <a:r>
              <a:rPr lang="cs-CZ" dirty="0" smtClean="0"/>
              <a:t>t</a:t>
            </a:r>
            <a:r>
              <a:rPr lang="en-US" dirty="0" err="1" smtClean="0"/>
              <a:t>echnology</a:t>
            </a:r>
            <a:r>
              <a:rPr lang="en-US" dirty="0" smtClean="0"/>
              <a:t>…</a:t>
            </a:r>
            <a:endParaRPr lang="cs-CZ" dirty="0" smtClean="0"/>
          </a:p>
          <a:p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honours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>
          <a:xfrm>
            <a:off x="457200" y="1556792"/>
            <a:ext cx="3657600" cy="432048"/>
          </a:xfrm>
        </p:spPr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3727"/>
          </a:xfrm>
        </p:spPr>
        <p:txBody>
          <a:bodyPr>
            <a:norm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STUDIES – </a:t>
            </a:r>
            <a:r>
              <a:rPr lang="cs-CZ" sz="3200" dirty="0" err="1" smtClean="0"/>
              <a:t>solution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3068960"/>
            <a:ext cx="4040188" cy="3789039"/>
          </a:xfrm>
        </p:spPr>
        <p:txBody>
          <a:bodyPr>
            <a:norm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take</a:t>
            </a:r>
            <a:r>
              <a:rPr lang="cs-CZ" dirty="0" smtClean="0"/>
              <a:t>/</a:t>
            </a:r>
            <a:r>
              <a:rPr lang="cs-CZ" dirty="0" err="1" smtClean="0"/>
              <a:t>pass</a:t>
            </a:r>
            <a:r>
              <a:rPr lang="cs-CZ" dirty="0" smtClean="0"/>
              <a:t>/</a:t>
            </a:r>
            <a:r>
              <a:rPr lang="cs-CZ" dirty="0" err="1" smtClean="0"/>
              <a:t>fail</a:t>
            </a:r>
            <a:endParaRPr lang="cs-CZ" dirty="0" smtClean="0"/>
          </a:p>
          <a:p>
            <a:r>
              <a:rPr lang="cs-CZ" dirty="0" smtClean="0"/>
              <a:t>to go to</a:t>
            </a:r>
          </a:p>
          <a:p>
            <a:r>
              <a:rPr lang="cs-CZ" dirty="0" smtClean="0"/>
              <a:t>to study</a:t>
            </a:r>
          </a:p>
          <a:p>
            <a:r>
              <a:rPr lang="cs-CZ" dirty="0" smtClean="0"/>
              <a:t>to </a:t>
            </a:r>
            <a:r>
              <a:rPr lang="cs-CZ" dirty="0" err="1" smtClean="0"/>
              <a:t>graduate</a:t>
            </a:r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graduate</a:t>
            </a:r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win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45025" y="2348880"/>
            <a:ext cx="4041775" cy="4509119"/>
          </a:xfrm>
        </p:spPr>
        <p:txBody>
          <a:bodyPr>
            <a:normAutofit/>
          </a:bodyPr>
          <a:lstStyle/>
          <a:p>
            <a:r>
              <a:rPr lang="cs-CZ" dirty="0" smtClean="0"/>
              <a:t>university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scholarship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endParaRPr lang="cs-CZ" dirty="0" smtClean="0"/>
          </a:p>
          <a:p>
            <a:r>
              <a:rPr lang="cs-CZ" dirty="0" err="1" smtClean="0"/>
              <a:t>from</a:t>
            </a:r>
            <a:r>
              <a:rPr lang="cs-CZ" dirty="0" smtClean="0"/>
              <a:t> a university</a:t>
            </a:r>
          </a:p>
          <a:p>
            <a:r>
              <a:rPr lang="cs-CZ" dirty="0" err="1" smtClean="0"/>
              <a:t>law</a:t>
            </a:r>
            <a:r>
              <a:rPr lang="cs-CZ" dirty="0" smtClean="0"/>
              <a:t>, </a:t>
            </a:r>
            <a:r>
              <a:rPr lang="cs-CZ" dirty="0" err="1" smtClean="0"/>
              <a:t>economy</a:t>
            </a:r>
            <a:r>
              <a:rPr lang="cs-CZ" dirty="0" smtClean="0"/>
              <a:t>, pedagogy, </a:t>
            </a:r>
            <a:r>
              <a:rPr lang="cs-CZ" dirty="0" err="1" smtClean="0"/>
              <a:t>environmental</a:t>
            </a:r>
            <a:r>
              <a:rPr lang="cs-CZ" dirty="0" smtClean="0"/>
              <a:t> </a:t>
            </a:r>
            <a:r>
              <a:rPr lang="cs-CZ" dirty="0" err="1" smtClean="0"/>
              <a:t>protection</a:t>
            </a:r>
            <a:r>
              <a:rPr lang="cs-CZ" dirty="0" smtClean="0"/>
              <a:t>, a</a:t>
            </a:r>
            <a:r>
              <a:rPr lang="en-US" dirty="0" err="1" smtClean="0"/>
              <a:t>rts</a:t>
            </a:r>
            <a:r>
              <a:rPr lang="en-US" dirty="0" smtClean="0"/>
              <a:t> and </a:t>
            </a:r>
            <a:r>
              <a:rPr lang="cs-CZ" dirty="0" smtClean="0"/>
              <a:t>h</a:t>
            </a:r>
            <a:r>
              <a:rPr lang="en-US" dirty="0" err="1" smtClean="0"/>
              <a:t>umanities</a:t>
            </a:r>
            <a:r>
              <a:rPr lang="en-US" dirty="0" smtClean="0"/>
              <a:t>, </a:t>
            </a:r>
            <a:r>
              <a:rPr lang="cs-CZ" dirty="0" smtClean="0"/>
              <a:t>b</a:t>
            </a:r>
            <a:r>
              <a:rPr lang="en-US" dirty="0" err="1" smtClean="0"/>
              <a:t>iological</a:t>
            </a:r>
            <a:r>
              <a:rPr lang="en-US" dirty="0" smtClean="0"/>
              <a:t> </a:t>
            </a:r>
            <a:r>
              <a:rPr lang="cs-CZ" dirty="0" smtClean="0"/>
              <a:t>s</a:t>
            </a:r>
            <a:r>
              <a:rPr lang="en-US" dirty="0" err="1" smtClean="0"/>
              <a:t>ciences</a:t>
            </a:r>
            <a:r>
              <a:rPr lang="en-US" dirty="0" smtClean="0"/>
              <a:t>, </a:t>
            </a:r>
            <a:r>
              <a:rPr lang="cs-CZ" dirty="0" smtClean="0"/>
              <a:t>m</a:t>
            </a:r>
            <a:r>
              <a:rPr lang="en-US" dirty="0" err="1" smtClean="0"/>
              <a:t>edicine</a:t>
            </a:r>
            <a:r>
              <a:rPr lang="en-US" dirty="0" smtClean="0"/>
              <a:t>, </a:t>
            </a:r>
            <a:r>
              <a:rPr lang="cs-CZ" dirty="0" smtClean="0"/>
              <a:t>s</a:t>
            </a:r>
            <a:r>
              <a:rPr lang="en-US" dirty="0" err="1" smtClean="0"/>
              <a:t>ocial</a:t>
            </a:r>
            <a:r>
              <a:rPr lang="en-US" dirty="0" smtClean="0"/>
              <a:t> </a:t>
            </a:r>
            <a:r>
              <a:rPr lang="cs-CZ" dirty="0" smtClean="0"/>
              <a:t>s</a:t>
            </a:r>
            <a:r>
              <a:rPr lang="en-US" dirty="0" err="1" smtClean="0"/>
              <a:t>ciences</a:t>
            </a:r>
            <a:r>
              <a:rPr lang="en-US" dirty="0" smtClean="0"/>
              <a:t>, </a:t>
            </a:r>
            <a:r>
              <a:rPr lang="cs-CZ" dirty="0" smtClean="0"/>
              <a:t>t</a:t>
            </a:r>
            <a:r>
              <a:rPr lang="en-US" dirty="0" err="1" smtClean="0"/>
              <a:t>echnology</a:t>
            </a:r>
            <a:r>
              <a:rPr lang="en-US" dirty="0" smtClean="0"/>
              <a:t>…</a:t>
            </a:r>
            <a:endParaRPr lang="cs-CZ" dirty="0" smtClean="0"/>
          </a:p>
          <a:p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honours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7" name="Přímá spojovací šipka 26"/>
          <p:cNvCxnSpPr/>
          <p:nvPr/>
        </p:nvCxnSpPr>
        <p:spPr>
          <a:xfrm>
            <a:off x="3275856" y="3356992"/>
            <a:ext cx="187220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1907704" y="2564904"/>
            <a:ext cx="29523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1907704" y="4221088"/>
            <a:ext cx="288032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2339752" y="4653136"/>
            <a:ext cx="2448272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V="1">
            <a:off x="2483768" y="3933056"/>
            <a:ext cx="244827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1331640" y="2996952"/>
            <a:ext cx="3528392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CAREER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 would like to be… </a:t>
            </a:r>
            <a:r>
              <a:rPr lang="cs-CZ" dirty="0" smtClean="0"/>
              <a:t>a </a:t>
            </a:r>
            <a:r>
              <a:rPr lang="cs-CZ" dirty="0" err="1" smtClean="0"/>
              <a:t>dentist</a:t>
            </a:r>
            <a:r>
              <a:rPr lang="cs-CZ" dirty="0" smtClean="0"/>
              <a:t> /</a:t>
            </a:r>
            <a:r>
              <a:rPr lang="en-US" dirty="0" smtClean="0"/>
              <a:t>a journalist </a:t>
            </a:r>
            <a:r>
              <a:rPr lang="cs-CZ" dirty="0" smtClean="0"/>
              <a:t>/ a </a:t>
            </a:r>
            <a:r>
              <a:rPr lang="cs-CZ" dirty="0" err="1" smtClean="0"/>
              <a:t>teacher</a:t>
            </a:r>
            <a:r>
              <a:rPr lang="cs-CZ" dirty="0" smtClean="0"/>
              <a:t> / a bus driver </a:t>
            </a:r>
            <a:r>
              <a:rPr lang="en-US" dirty="0" smtClean="0"/>
              <a:t>because </a:t>
            </a:r>
            <a:r>
              <a:rPr lang="cs-CZ" dirty="0" smtClean="0"/>
              <a:t>…</a:t>
            </a:r>
            <a:endParaRPr lang="en-US" dirty="0" smtClean="0"/>
          </a:p>
          <a:p>
            <a:r>
              <a:rPr lang="en-US" dirty="0" smtClean="0"/>
              <a:t>I like </a:t>
            </a:r>
            <a:r>
              <a:rPr lang="cs-CZ" dirty="0" smtClean="0"/>
              <a:t>+ </a:t>
            </a:r>
            <a:r>
              <a:rPr lang="en-US" dirty="0" err="1" smtClean="0"/>
              <a:t>ing</a:t>
            </a:r>
            <a:r>
              <a:rPr lang="en-US" dirty="0" smtClean="0"/>
              <a:t> / I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/ I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freelancer</a:t>
            </a:r>
            <a:endParaRPr lang="cs-CZ" dirty="0" smtClean="0"/>
          </a:p>
          <a:p>
            <a:r>
              <a:rPr lang="cs-CZ" dirty="0" smtClean="0"/>
              <a:t>to run </a:t>
            </a:r>
            <a:r>
              <a:rPr lang="cs-CZ" dirty="0" err="1" smtClean="0"/>
              <a:t>own</a:t>
            </a:r>
            <a:r>
              <a:rPr lang="cs-CZ" dirty="0" smtClean="0"/>
              <a:t> business</a:t>
            </a:r>
          </a:p>
          <a:p>
            <a:r>
              <a:rPr lang="cs-CZ" dirty="0" smtClean="0"/>
              <a:t>I´ve </a:t>
            </a:r>
            <a:r>
              <a:rPr lang="cs-CZ" dirty="0" err="1" smtClean="0"/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interested</a:t>
            </a:r>
            <a:r>
              <a:rPr lang="cs-CZ" dirty="0" smtClean="0"/>
              <a:t> in …</a:t>
            </a:r>
            <a:endParaRPr lang="en-US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find</a:t>
            </a:r>
            <a:r>
              <a:rPr lang="cs-CZ" dirty="0" smtClean="0"/>
              <a:t> … </a:t>
            </a:r>
            <a:r>
              <a:rPr lang="cs-CZ" dirty="0" err="1" smtClean="0"/>
              <a:t>fascinating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endParaRPr lang="cs-CZ" dirty="0" smtClean="0"/>
          </a:p>
          <a:p>
            <a:r>
              <a:rPr lang="cs-CZ" dirty="0" err="1" smtClean="0"/>
              <a:t>well</a:t>
            </a:r>
            <a:r>
              <a:rPr lang="cs-CZ" dirty="0" smtClean="0"/>
              <a:t>-</a:t>
            </a:r>
            <a:r>
              <a:rPr lang="cs-CZ" dirty="0" err="1" smtClean="0"/>
              <a:t>paid</a:t>
            </a:r>
            <a:r>
              <a:rPr lang="cs-CZ" dirty="0" smtClean="0"/>
              <a:t>, </a:t>
            </a:r>
            <a:r>
              <a:rPr lang="cs-CZ" dirty="0" err="1" smtClean="0"/>
              <a:t>important</a:t>
            </a:r>
            <a:r>
              <a:rPr lang="cs-CZ" dirty="0" smtClean="0"/>
              <a:t>, </a:t>
            </a:r>
            <a:r>
              <a:rPr lang="cs-CZ" dirty="0" err="1" smtClean="0"/>
              <a:t>demanding</a:t>
            </a:r>
            <a:r>
              <a:rPr lang="cs-CZ" dirty="0" smtClean="0"/>
              <a:t>, </a:t>
            </a:r>
            <a:r>
              <a:rPr lang="cs-CZ" dirty="0" err="1" smtClean="0"/>
              <a:t>rewarding</a:t>
            </a:r>
            <a:r>
              <a:rPr lang="cs-CZ" dirty="0" smtClean="0"/>
              <a:t>, </a:t>
            </a:r>
            <a:r>
              <a:rPr lang="cs-CZ" dirty="0" err="1" smtClean="0"/>
              <a:t>challenging</a:t>
            </a:r>
            <a:r>
              <a:rPr lang="cs-CZ" dirty="0" smtClean="0"/>
              <a:t>, </a:t>
            </a:r>
            <a:r>
              <a:rPr lang="cs-CZ" dirty="0" err="1" smtClean="0"/>
              <a:t>stressful</a:t>
            </a:r>
            <a:endParaRPr lang="cs-CZ" dirty="0" smtClean="0"/>
          </a:p>
          <a:p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retire</a:t>
            </a:r>
            <a:r>
              <a:rPr lang="cs-CZ" dirty="0" smtClean="0"/>
              <a:t> …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LOOK AT </a:t>
            </a:r>
            <a:r>
              <a:rPr lang="cs-CZ" dirty="0" smtClean="0">
                <a:hlinkClick r:id="rId2"/>
              </a:rPr>
              <a:t>MATURITA CARD 13 </a:t>
            </a:r>
            <a:r>
              <a:rPr lang="cs-CZ" dirty="0" smtClean="0"/>
              <a:t>– JOB (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bridge</a:t>
            </a:r>
            <a:r>
              <a:rPr lang="cs-CZ" dirty="0" smtClean="0">
                <a:hlinkClick r:id="rId3"/>
              </a:rPr>
              <a:t>-online.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/>
              <a:t>)</a:t>
            </a:r>
          </a:p>
          <a:p>
            <a:r>
              <a:rPr lang="cs-CZ" dirty="0" smtClean="0"/>
              <a:t>DISCUSS THE QUESTIONS WITH A PARTNER</a:t>
            </a:r>
          </a:p>
          <a:p>
            <a:r>
              <a:rPr lang="cs-CZ" dirty="0" smtClean="0"/>
              <a:t>LOOK UP THE UNKNOWN WORDS ON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thefreedictionary.com</a:t>
            </a:r>
            <a:r>
              <a:rPr lang="cs-CZ" dirty="0" smtClean="0"/>
              <a:t> OR</a:t>
            </a:r>
          </a:p>
          <a:p>
            <a:pPr>
              <a:buNone/>
            </a:pPr>
            <a:r>
              <a:rPr lang="cs-CZ" dirty="0" smtClean="0">
                <a:hlinkClick r:id="rId5"/>
              </a:rPr>
              <a:t>http://thesaurus.</a:t>
            </a:r>
            <a:r>
              <a:rPr lang="cs-CZ" dirty="0" err="1" smtClean="0">
                <a:hlinkClick r:id="rId5"/>
              </a:rPr>
              <a:t>com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FAMILY AND PRIVATE LIFE</a:t>
            </a:r>
            <a:endParaRPr lang="cs-CZ" sz="3200" dirty="0"/>
          </a:p>
        </p:txBody>
      </p:sp>
      <p:sp>
        <p:nvSpPr>
          <p:cNvPr id="5" name="Podnadpis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ANSWER THE FOLLOWING QUESTIONS, MAKE UP SOME MORE. IF NECESSARY, LOOK UP  THE UNKNOWN WORDS ON 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thefreedictionary.com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76672"/>
            <a:ext cx="4248472" cy="554461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72000">
            <a:normAutofit fontScale="40000" lnSpcReduction="20000"/>
          </a:bodyPr>
          <a:lstStyle/>
          <a:p>
            <a:pPr marL="514350" indent="-514350"/>
            <a:endParaRPr lang="cs-CZ" sz="5100" i="1" dirty="0" smtClean="0"/>
          </a:p>
          <a:p>
            <a:pPr marL="514350" indent="-514350"/>
            <a:r>
              <a:rPr lang="cs-CZ" sz="5100" i="1" dirty="0" smtClean="0"/>
              <a:t>W</a:t>
            </a:r>
            <a:r>
              <a:rPr lang="en-US" sz="5100" i="1" dirty="0" err="1" smtClean="0"/>
              <a:t>ould</a:t>
            </a:r>
            <a:r>
              <a:rPr lang="en-US" sz="5100" i="1" dirty="0" smtClean="0"/>
              <a:t> you like to get married one day?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Why</a:t>
            </a:r>
            <a:r>
              <a:rPr lang="cs-CZ" sz="5100" i="1" dirty="0" smtClean="0"/>
              <a:t>?</a:t>
            </a:r>
          </a:p>
          <a:p>
            <a:pPr marL="514350" indent="-514350"/>
            <a:r>
              <a:rPr lang="cs-CZ" sz="5100" i="1" dirty="0" err="1" smtClean="0"/>
              <a:t>Where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would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you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like</a:t>
            </a:r>
            <a:r>
              <a:rPr lang="cs-CZ" sz="5100" i="1" dirty="0" smtClean="0"/>
              <a:t> to live?</a:t>
            </a:r>
          </a:p>
          <a:p>
            <a:pPr marL="514350" indent="-514350"/>
            <a:r>
              <a:rPr lang="cs-CZ" sz="5100" i="1" dirty="0" err="1" smtClean="0"/>
              <a:t>What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should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your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future</a:t>
            </a:r>
            <a:r>
              <a:rPr lang="cs-CZ" sz="5100" i="1" dirty="0" smtClean="0"/>
              <a:t> partner </a:t>
            </a:r>
            <a:r>
              <a:rPr lang="cs-CZ" sz="5100" i="1" dirty="0" err="1" smtClean="0"/>
              <a:t>be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like</a:t>
            </a:r>
            <a:r>
              <a:rPr lang="cs-CZ" sz="5100" i="1" dirty="0" smtClean="0"/>
              <a:t>?</a:t>
            </a:r>
          </a:p>
          <a:p>
            <a:pPr marL="514350" indent="-514350"/>
            <a:r>
              <a:rPr lang="cs-CZ" sz="5100" i="1" dirty="0" smtClean="0"/>
              <a:t>W</a:t>
            </a:r>
            <a:r>
              <a:rPr lang="en-US" sz="5100" i="1" dirty="0" smtClean="0"/>
              <a:t>hat kind of wedding would you like to have?</a:t>
            </a:r>
            <a:endParaRPr lang="cs-CZ" sz="5100" i="1" dirty="0" smtClean="0"/>
          </a:p>
          <a:p>
            <a:pPr marL="514350" indent="-514350"/>
            <a:r>
              <a:rPr lang="cs-CZ" sz="5100" i="1" dirty="0" smtClean="0"/>
              <a:t>W</a:t>
            </a:r>
            <a:r>
              <a:rPr lang="en-US" sz="5100" i="1" dirty="0" smtClean="0"/>
              <a:t>here would you like to spend your honeymoon?</a:t>
            </a:r>
            <a:endParaRPr lang="cs-CZ" sz="5100" i="1" dirty="0" smtClean="0"/>
          </a:p>
          <a:p>
            <a:pPr marL="514350" indent="-514350"/>
            <a:r>
              <a:rPr lang="cs-CZ" sz="5100" i="1" dirty="0" smtClean="0"/>
              <a:t>W</a:t>
            </a:r>
            <a:r>
              <a:rPr lang="en-US" sz="5100" i="1" dirty="0" err="1" smtClean="0"/>
              <a:t>ould</a:t>
            </a:r>
            <a:r>
              <a:rPr lang="en-US" sz="5100" i="1" dirty="0" smtClean="0"/>
              <a:t> you like to have children? If so, how many?</a:t>
            </a:r>
            <a:endParaRPr lang="cs-CZ" sz="5100" i="1" dirty="0" smtClean="0"/>
          </a:p>
          <a:p>
            <a:pPr marL="514350" indent="-514350"/>
            <a:r>
              <a:rPr lang="cs-CZ" sz="5100" i="1" dirty="0" err="1" smtClean="0"/>
              <a:t>At</a:t>
            </a:r>
            <a:r>
              <a:rPr lang="cs-CZ" sz="5100" i="1" dirty="0" smtClean="0"/>
              <a:t> w</a:t>
            </a:r>
            <a:r>
              <a:rPr lang="en-US" sz="5100" i="1" dirty="0" smtClean="0"/>
              <a:t>hat age would you like to get married / </a:t>
            </a:r>
            <a:r>
              <a:rPr lang="cs-CZ" sz="5100" i="1" dirty="0" smtClean="0"/>
              <a:t>start a </a:t>
            </a:r>
            <a:r>
              <a:rPr lang="cs-CZ" sz="5100" i="1" dirty="0" err="1" smtClean="0"/>
              <a:t>family</a:t>
            </a:r>
            <a:r>
              <a:rPr lang="cs-CZ" sz="5100" i="1" dirty="0" smtClean="0"/>
              <a:t>?</a:t>
            </a:r>
          </a:p>
          <a:p>
            <a:pPr marL="514350" indent="-514350"/>
            <a:r>
              <a:rPr lang="cs-CZ" sz="5100" i="1" dirty="0" smtClean="0"/>
              <a:t>W</a:t>
            </a:r>
            <a:r>
              <a:rPr lang="en-US" sz="5100" i="1" dirty="0" smtClean="0"/>
              <a:t>hat are your dreams you</a:t>
            </a:r>
            <a:r>
              <a:rPr lang="cs-CZ" sz="5100" i="1" dirty="0" smtClean="0"/>
              <a:t> </a:t>
            </a:r>
            <a:r>
              <a:rPr lang="cs-CZ" sz="5100" i="1" dirty="0" err="1" smtClean="0"/>
              <a:t>would</a:t>
            </a:r>
            <a:r>
              <a:rPr lang="en-US" sz="5100" i="1" dirty="0" smtClean="0"/>
              <a:t> like to come true?</a:t>
            </a:r>
            <a:endParaRPr lang="cs-CZ" sz="5100" i="1" dirty="0" smtClean="0"/>
          </a:p>
          <a:p>
            <a:endParaRPr lang="cs-CZ" sz="5100" dirty="0" smtClean="0">
              <a:hlinkClick r:id="rId2"/>
            </a:endParaRPr>
          </a:p>
          <a:p>
            <a:endParaRPr lang="cs-CZ" sz="5100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548680"/>
            <a:ext cx="4172272" cy="6309320"/>
          </a:xfrm>
        </p:spPr>
        <p:txBody>
          <a:bodyPr lIns="144000">
            <a:noAutofit/>
          </a:bodyPr>
          <a:lstStyle/>
          <a:p>
            <a:pPr algn="just">
              <a:buNone/>
            </a:pPr>
            <a:r>
              <a:rPr lang="en-US" sz="1800" dirty="0" smtClean="0"/>
              <a:t>travel t</a:t>
            </a:r>
            <a:r>
              <a:rPr lang="cs-CZ" sz="1800" dirty="0" smtClean="0"/>
              <a:t>he </a:t>
            </a:r>
            <a:r>
              <a:rPr lang="cs-CZ" sz="1800" dirty="0" err="1" smtClean="0"/>
              <a:t>world</a:t>
            </a:r>
            <a:r>
              <a:rPr lang="cs-CZ" sz="1800" dirty="0" smtClean="0"/>
              <a:t>  </a:t>
            </a:r>
            <a:r>
              <a:rPr lang="en-US" sz="1800" dirty="0" smtClean="0"/>
              <a:t> </a:t>
            </a:r>
            <a:r>
              <a:rPr lang="cs-CZ" sz="2000" dirty="0" err="1" smtClean="0"/>
              <a:t>be</a:t>
            </a:r>
            <a:r>
              <a:rPr lang="en-US" sz="2000" dirty="0" smtClean="0"/>
              <a:t> successful</a:t>
            </a:r>
            <a:r>
              <a:rPr lang="cs-CZ" sz="2000" dirty="0" smtClean="0"/>
              <a:t>   </a:t>
            </a:r>
            <a:r>
              <a:rPr lang="en-US" sz="2000" dirty="0" smtClean="0"/>
              <a:t> </a:t>
            </a:r>
            <a:r>
              <a:rPr lang="en-US" sz="1800" dirty="0" smtClean="0"/>
              <a:t>become famous</a:t>
            </a:r>
            <a:r>
              <a:rPr lang="cs-CZ" sz="1800" dirty="0" smtClean="0"/>
              <a:t> </a:t>
            </a:r>
            <a:r>
              <a:rPr lang="cs-CZ" sz="1800" dirty="0" err="1" smtClean="0"/>
              <a:t>propose</a:t>
            </a:r>
            <a:r>
              <a:rPr lang="cs-CZ" sz="1800" dirty="0" smtClean="0"/>
              <a:t> </a:t>
            </a:r>
          </a:p>
          <a:p>
            <a:pPr algn="just">
              <a:buNone/>
            </a:pPr>
            <a:r>
              <a:rPr lang="cs-CZ" sz="1800" dirty="0" smtClean="0"/>
              <a:t>civil </a:t>
            </a:r>
            <a:r>
              <a:rPr lang="cs-CZ" sz="1800" dirty="0" err="1" smtClean="0"/>
              <a:t>ceremony</a:t>
            </a:r>
            <a:r>
              <a:rPr lang="cs-CZ" sz="1800" dirty="0" smtClean="0"/>
              <a:t>  </a:t>
            </a:r>
            <a:r>
              <a:rPr lang="cs-CZ" sz="2000" dirty="0" err="1" smtClean="0"/>
              <a:t>religious</a:t>
            </a:r>
            <a:r>
              <a:rPr lang="cs-CZ" sz="1800" dirty="0" smtClean="0"/>
              <a:t> </a:t>
            </a:r>
            <a:r>
              <a:rPr lang="cs-CZ" sz="1800" dirty="0" err="1" smtClean="0"/>
              <a:t>ceremony</a:t>
            </a:r>
            <a:r>
              <a:rPr lang="cs-CZ" sz="1800" dirty="0" smtClean="0"/>
              <a:t>  </a:t>
            </a:r>
            <a:r>
              <a:rPr lang="cs-CZ" sz="2000" dirty="0" err="1" smtClean="0"/>
              <a:t>reception</a:t>
            </a:r>
            <a:endParaRPr lang="cs-CZ" sz="2000" dirty="0" smtClean="0"/>
          </a:p>
          <a:p>
            <a:pPr algn="just">
              <a:buNone/>
            </a:pPr>
            <a:r>
              <a:rPr lang="cs-CZ" sz="1800" dirty="0" smtClean="0"/>
              <a:t> </a:t>
            </a:r>
            <a:r>
              <a:rPr lang="cs-CZ" sz="1800" dirty="0" err="1" smtClean="0"/>
              <a:t>get</a:t>
            </a:r>
            <a:r>
              <a:rPr lang="cs-CZ" sz="1800" dirty="0" smtClean="0"/>
              <a:t> on </a:t>
            </a:r>
            <a:r>
              <a:rPr lang="cs-CZ" sz="1800" dirty="0" err="1" smtClean="0"/>
              <a:t>well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</a:t>
            </a:r>
            <a:r>
              <a:rPr lang="cs-CZ" sz="1800" dirty="0" err="1" smtClean="0"/>
              <a:t>mother</a:t>
            </a:r>
            <a:r>
              <a:rPr lang="cs-CZ" sz="1800" dirty="0" smtClean="0"/>
              <a:t>-in-</a:t>
            </a:r>
            <a:r>
              <a:rPr lang="cs-CZ" sz="1800" dirty="0" err="1" smtClean="0"/>
              <a:t>law</a:t>
            </a:r>
            <a:endParaRPr lang="cs-CZ" sz="1800" dirty="0" smtClean="0"/>
          </a:p>
          <a:p>
            <a:pPr algn="just">
              <a:buNone/>
            </a:pPr>
            <a:r>
              <a:rPr lang="cs-CZ" sz="1800" dirty="0" smtClean="0"/>
              <a:t>   </a:t>
            </a:r>
            <a:r>
              <a:rPr lang="cs-CZ" sz="2000" dirty="0" err="1" smtClean="0"/>
              <a:t>fall</a:t>
            </a:r>
            <a:r>
              <a:rPr lang="cs-CZ" sz="2000" dirty="0" smtClean="0"/>
              <a:t> in love </a:t>
            </a:r>
            <a:r>
              <a:rPr lang="cs-CZ" sz="2000" dirty="0" err="1" smtClean="0"/>
              <a:t>with</a:t>
            </a:r>
            <a:r>
              <a:rPr lang="cs-CZ" sz="2000" dirty="0" smtClean="0"/>
              <a:t>      </a:t>
            </a:r>
            <a:r>
              <a:rPr lang="cs-CZ" sz="1800" dirty="0" err="1" smtClean="0"/>
              <a:t>get</a:t>
            </a:r>
            <a:r>
              <a:rPr lang="cs-CZ" sz="1800" dirty="0" smtClean="0"/>
              <a:t> </a:t>
            </a:r>
            <a:r>
              <a:rPr lang="cs-CZ" sz="1800" dirty="0" err="1" smtClean="0"/>
              <a:t>engaged</a:t>
            </a:r>
            <a:r>
              <a:rPr lang="cs-CZ" sz="1800" dirty="0" smtClean="0"/>
              <a:t>            </a:t>
            </a:r>
            <a:r>
              <a:rPr lang="cs-CZ" sz="1800" dirty="0" err="1" smtClean="0"/>
              <a:t>get</a:t>
            </a:r>
            <a:r>
              <a:rPr lang="cs-CZ" sz="1800" dirty="0" smtClean="0"/>
              <a:t> </a:t>
            </a:r>
            <a:r>
              <a:rPr lang="cs-CZ" sz="1800" dirty="0" err="1" smtClean="0"/>
              <a:t>married</a:t>
            </a:r>
            <a:r>
              <a:rPr lang="cs-CZ" sz="2000" dirty="0" smtClean="0"/>
              <a:t>      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divorced</a:t>
            </a:r>
            <a:r>
              <a:rPr lang="cs-CZ" sz="2000" dirty="0" smtClean="0"/>
              <a:t> </a:t>
            </a:r>
          </a:p>
          <a:p>
            <a:pPr algn="just">
              <a:buNone/>
            </a:pPr>
            <a:r>
              <a:rPr lang="cs-CZ" sz="1800" dirty="0" smtClean="0"/>
              <a:t> </a:t>
            </a:r>
            <a:r>
              <a:rPr lang="cs-CZ" sz="2000" dirty="0" smtClean="0"/>
              <a:t>live </a:t>
            </a:r>
            <a:r>
              <a:rPr lang="cs-CZ" sz="2000" dirty="0" err="1" smtClean="0"/>
              <a:t>together</a:t>
            </a:r>
            <a:r>
              <a:rPr lang="cs-CZ" sz="2000" dirty="0" smtClean="0"/>
              <a:t> (</a:t>
            </a:r>
            <a:r>
              <a:rPr lang="cs-CZ" sz="2000" dirty="0" err="1" smtClean="0"/>
              <a:t>unmarried</a:t>
            </a:r>
            <a:r>
              <a:rPr lang="cs-CZ" sz="2000" dirty="0" smtClean="0"/>
              <a:t>)  </a:t>
            </a:r>
          </a:p>
          <a:p>
            <a:pPr algn="just">
              <a:buNone/>
            </a:pPr>
            <a:r>
              <a:rPr lang="cs-CZ" sz="1800" dirty="0" smtClean="0"/>
              <a:t> </a:t>
            </a:r>
            <a:r>
              <a:rPr lang="cs-CZ" sz="1800" dirty="0" err="1" smtClean="0"/>
              <a:t>spinster</a:t>
            </a:r>
            <a:r>
              <a:rPr lang="cs-CZ" sz="1800" dirty="0" smtClean="0"/>
              <a:t>   </a:t>
            </a:r>
            <a:r>
              <a:rPr lang="cs-CZ" sz="2000" dirty="0" err="1" smtClean="0"/>
              <a:t>bachelor</a:t>
            </a:r>
            <a:r>
              <a:rPr lang="cs-CZ" sz="1800" dirty="0" smtClean="0"/>
              <a:t>       </a:t>
            </a:r>
            <a:r>
              <a:rPr lang="cs-CZ" sz="1800" dirty="0" err="1" smtClean="0"/>
              <a:t>stag</a:t>
            </a:r>
            <a:r>
              <a:rPr lang="cs-CZ" sz="1800" dirty="0" smtClean="0"/>
              <a:t>/hen party  </a:t>
            </a:r>
          </a:p>
          <a:p>
            <a:pPr algn="just">
              <a:buNone/>
            </a:pPr>
            <a:r>
              <a:rPr lang="cs-CZ" sz="2000" dirty="0" err="1" smtClean="0"/>
              <a:t>cheat</a:t>
            </a:r>
            <a:r>
              <a:rPr lang="cs-CZ" sz="2000" dirty="0" smtClean="0"/>
              <a:t> on</a:t>
            </a:r>
            <a:r>
              <a:rPr lang="cs-CZ" sz="1800" dirty="0" smtClean="0"/>
              <a:t>    split </a:t>
            </a:r>
            <a:r>
              <a:rPr lang="cs-CZ" sz="1800" dirty="0" err="1" smtClean="0"/>
              <a:t>up</a:t>
            </a:r>
            <a:endParaRPr lang="cs-CZ" sz="1800" dirty="0" smtClean="0"/>
          </a:p>
          <a:p>
            <a:pPr algn="just">
              <a:buNone/>
            </a:pPr>
            <a:r>
              <a:rPr lang="cs-CZ" sz="1800" dirty="0" smtClean="0"/>
              <a:t> </a:t>
            </a:r>
            <a:r>
              <a:rPr lang="cs-CZ" sz="1800" dirty="0" err="1" smtClean="0"/>
              <a:t>spoil</a:t>
            </a:r>
            <a:r>
              <a:rPr lang="cs-CZ" sz="1800" dirty="0" smtClean="0"/>
              <a:t> a </a:t>
            </a:r>
            <a:r>
              <a:rPr lang="cs-CZ" sz="1800" dirty="0" err="1" smtClean="0"/>
              <a:t>child</a:t>
            </a:r>
            <a:r>
              <a:rPr lang="cs-CZ" sz="1800" dirty="0" smtClean="0"/>
              <a:t>             </a:t>
            </a:r>
            <a:r>
              <a:rPr lang="cs-CZ" sz="2000" dirty="0" err="1" smtClean="0"/>
              <a:t>bring</a:t>
            </a:r>
            <a:r>
              <a:rPr lang="cs-CZ" sz="2000" dirty="0" smtClean="0"/>
              <a:t> </a:t>
            </a:r>
            <a:r>
              <a:rPr lang="cs-CZ" sz="2000" dirty="0" err="1" smtClean="0"/>
              <a:t>up</a:t>
            </a:r>
            <a:r>
              <a:rPr lang="cs-CZ" sz="2000" dirty="0" smtClean="0"/>
              <a:t> a </a:t>
            </a:r>
            <a:r>
              <a:rPr lang="cs-CZ" sz="2000" dirty="0" err="1" smtClean="0"/>
              <a:t>child</a:t>
            </a:r>
            <a:r>
              <a:rPr lang="cs-CZ" sz="2000" dirty="0" smtClean="0"/>
              <a:t> </a:t>
            </a:r>
          </a:p>
          <a:p>
            <a:pPr algn="just">
              <a:buNone/>
            </a:pPr>
            <a:r>
              <a:rPr lang="cs-CZ" sz="2000" dirty="0" smtClean="0"/>
              <a:t>   </a:t>
            </a:r>
            <a:r>
              <a:rPr lang="cs-CZ" sz="2000" dirty="0" err="1" smtClean="0"/>
              <a:t>take</a:t>
            </a:r>
            <a:r>
              <a:rPr lang="cs-CZ" sz="2000" dirty="0" smtClean="0"/>
              <a:t> a gap </a:t>
            </a:r>
            <a:r>
              <a:rPr lang="cs-CZ" sz="2000" dirty="0" err="1" smtClean="0"/>
              <a:t>year</a:t>
            </a:r>
            <a:r>
              <a:rPr lang="cs-CZ" sz="2000" dirty="0" smtClean="0"/>
              <a:t>    </a:t>
            </a:r>
            <a:r>
              <a:rPr lang="cs-CZ" sz="2000" dirty="0" err="1" smtClean="0"/>
              <a:t>work</a:t>
            </a:r>
            <a:r>
              <a:rPr lang="cs-CZ" sz="2000" dirty="0" smtClean="0"/>
              <a:t> as </a:t>
            </a:r>
            <a:r>
              <a:rPr lang="cs-CZ" sz="2000" dirty="0" err="1" smtClean="0"/>
              <a:t>an</a:t>
            </a:r>
            <a:r>
              <a:rPr lang="cs-CZ" sz="2000" dirty="0" smtClean="0"/>
              <a:t> au-pair </a:t>
            </a:r>
          </a:p>
          <a:p>
            <a:pPr algn="just">
              <a:buNone/>
            </a:pPr>
            <a:r>
              <a:rPr lang="en-US" sz="1800" dirty="0" smtClean="0"/>
              <a:t>family-oriented</a:t>
            </a:r>
            <a:r>
              <a:rPr lang="cs-CZ" sz="1800" dirty="0" smtClean="0"/>
              <a:t> </a:t>
            </a:r>
            <a:r>
              <a:rPr lang="en-US" sz="1800" dirty="0" smtClean="0"/>
              <a:t>religious</a:t>
            </a:r>
            <a:r>
              <a:rPr lang="cs-CZ" sz="1800" dirty="0" smtClean="0"/>
              <a:t> </a:t>
            </a:r>
            <a:r>
              <a:rPr lang="cs-CZ" sz="1800" dirty="0" err="1" smtClean="0"/>
              <a:t>intelligent</a:t>
            </a:r>
            <a:r>
              <a:rPr lang="cs-CZ" sz="1800" dirty="0" smtClean="0"/>
              <a:t>  </a:t>
            </a:r>
            <a:r>
              <a:rPr lang="en-US" sz="2000" dirty="0" smtClean="0"/>
              <a:t>sense</a:t>
            </a:r>
            <a:r>
              <a:rPr lang="cs-CZ" sz="2000" dirty="0" smtClean="0"/>
              <a:t> </a:t>
            </a:r>
            <a:r>
              <a:rPr lang="en-US" sz="2000" dirty="0" smtClean="0"/>
              <a:t>of </a:t>
            </a:r>
            <a:r>
              <a:rPr lang="en-US" sz="2000" dirty="0" err="1" smtClean="0"/>
              <a:t>humour</a:t>
            </a:r>
            <a:endParaRPr lang="cs-CZ" sz="20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TASK – DEFINE SOME OF THE NEW WORDS AND TEST YOUR CLASSMATES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87375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EXAMPLES:</a:t>
            </a:r>
          </a:p>
          <a:p>
            <a:r>
              <a:rPr lang="en-US" dirty="0" smtClean="0"/>
              <a:t>A holiday or trip taken by a newly married couple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HONEYMOON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a nice </a:t>
            </a:r>
            <a:r>
              <a:rPr lang="cs-CZ" dirty="0" err="1" smtClean="0"/>
              <a:t>relationship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spouse</a:t>
            </a:r>
            <a:r>
              <a:rPr lang="cs-CZ" dirty="0" smtClean="0"/>
              <a:t>´s </a:t>
            </a:r>
            <a:r>
              <a:rPr lang="cs-CZ" dirty="0" err="1" smtClean="0"/>
              <a:t>mother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GET ON WELL WITH YOUR MOTHER-IN-LAW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religious</a:t>
            </a:r>
            <a:r>
              <a:rPr lang="cs-CZ" dirty="0" smtClean="0"/>
              <a:t> </a:t>
            </a:r>
            <a:r>
              <a:rPr lang="cs-CZ" dirty="0" err="1" smtClean="0"/>
              <a:t>ceremony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CIVIL CEREMONY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PREPARE A 2-MINUTE TALK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Talk</a:t>
            </a:r>
            <a:r>
              <a:rPr lang="cs-CZ" dirty="0"/>
              <a:t> to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friend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want</a:t>
            </a:r>
            <a:r>
              <a:rPr lang="cs-CZ" dirty="0"/>
              <a:t> to do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life</a:t>
            </a:r>
            <a:r>
              <a:rPr lang="cs-CZ" dirty="0"/>
              <a:t>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want</a:t>
            </a:r>
            <a:r>
              <a:rPr lang="cs-CZ" dirty="0"/>
              <a:t> to </a:t>
            </a:r>
            <a:r>
              <a:rPr lang="cs-CZ" dirty="0" err="1"/>
              <a:t>get</a:t>
            </a:r>
            <a:r>
              <a:rPr lang="cs-CZ" dirty="0"/>
              <a:t> </a:t>
            </a:r>
            <a:r>
              <a:rPr lang="cs-CZ" dirty="0" err="1"/>
              <a:t>married</a:t>
            </a:r>
            <a:r>
              <a:rPr lang="cs-CZ" dirty="0"/>
              <a:t> </a:t>
            </a:r>
            <a:r>
              <a:rPr lang="cs-CZ" dirty="0" err="1"/>
              <a:t>but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friend</a:t>
            </a:r>
            <a:r>
              <a:rPr lang="cs-CZ" dirty="0"/>
              <a:t> </a:t>
            </a:r>
            <a:r>
              <a:rPr lang="cs-CZ" dirty="0" err="1"/>
              <a:t>thinks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are </a:t>
            </a:r>
            <a:r>
              <a:rPr lang="cs-CZ" dirty="0" err="1"/>
              <a:t>too</a:t>
            </a:r>
            <a:r>
              <a:rPr lang="cs-CZ" dirty="0"/>
              <a:t> </a:t>
            </a:r>
            <a:r>
              <a:rPr lang="cs-CZ" dirty="0" err="1"/>
              <a:t>young</a:t>
            </a:r>
            <a:r>
              <a:rPr lang="cs-CZ" dirty="0"/>
              <a:t>. </a:t>
            </a:r>
            <a:r>
              <a:rPr lang="cs-CZ" dirty="0" err="1"/>
              <a:t>Defend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decision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 Slide 8:  </a:t>
            </a:r>
            <a:r>
              <a:rPr lang="cs-CZ" sz="1400" dirty="0" smtClean="0"/>
              <a:t>AUTOR NEUVEDEN. </a:t>
            </a:r>
            <a:r>
              <a:rPr lang="cs-CZ" sz="1400" i="1" dirty="0" err="1" smtClean="0"/>
              <a:t>Jobs</a:t>
            </a:r>
            <a:r>
              <a:rPr lang="cs-CZ" sz="1400" i="1" dirty="0" smtClean="0"/>
              <a:t> </a:t>
            </a:r>
            <a:r>
              <a:rPr lang="cs-CZ" sz="1400" dirty="0" smtClean="0"/>
              <a:t>[online]. [cit. 26.8.2013].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bridge</a:t>
            </a:r>
            <a:r>
              <a:rPr lang="cs-CZ" sz="1400" dirty="0" smtClean="0">
                <a:hlinkClick r:id="rId3"/>
              </a:rPr>
              <a:t>-online.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aitom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upload</a:t>
            </a:r>
            <a:r>
              <a:rPr lang="cs-CZ" sz="1400" dirty="0" smtClean="0">
                <a:hlinkClick r:id="rId3"/>
              </a:rPr>
              <a:t>/maturita/karty/13_</a:t>
            </a:r>
            <a:r>
              <a:rPr lang="cs-CZ" sz="1400" dirty="0" err="1" smtClean="0">
                <a:hlinkClick r:id="rId3"/>
              </a:rPr>
              <a:t>job.pdf</a:t>
            </a:r>
            <a:endParaRPr lang="cs-CZ" sz="1400" dirty="0" smtClean="0"/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 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r>
              <a:rPr lang="cs-CZ" sz="1400" dirty="0" smtClean="0"/>
              <a:t> 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/>
          </a:p>
          <a:p>
            <a:r>
              <a:rPr lang="cs-CZ" sz="1400" dirty="0" smtClean="0"/>
              <a:t>   </a:t>
            </a:r>
          </a:p>
          <a:p>
            <a:pPr>
              <a:buFont typeface="Arial" pitchFamily="34" charset="0"/>
              <a:buChar char="•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353</TotalTime>
  <Words>630</Words>
  <Application>Microsoft Office PowerPoint</Application>
  <PresentationFormat>Předvádění na obrazovce (4:3)</PresentationFormat>
  <Paragraphs>144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ANOTACE</vt:lpstr>
      <vt:lpstr>FUTURE  LIFE</vt:lpstr>
      <vt:lpstr>HOW DO YOU SEE YOUR LIFE …?</vt:lpstr>
      <vt:lpstr>STUDIES – match the verbs in A with the expressions in B</vt:lpstr>
      <vt:lpstr>STUDIES – solution</vt:lpstr>
      <vt:lpstr>CAREER</vt:lpstr>
      <vt:lpstr>JOB</vt:lpstr>
      <vt:lpstr>FAMILY AND PRIVATE LIFE</vt:lpstr>
      <vt:lpstr>Prezentace aplikace PowerPoint</vt:lpstr>
      <vt:lpstr>TASK – DEFINE SOME OF THE NEW WORDS AND TEST YOUR CLASSMATES</vt:lpstr>
      <vt:lpstr>PREPARE A 2-MINUTE TALK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</dc:creator>
  <cp:lastModifiedBy>Marcela Tichotová</cp:lastModifiedBy>
  <cp:revision>42</cp:revision>
  <dcterms:created xsi:type="dcterms:W3CDTF">2013-08-07T16:12:53Z</dcterms:created>
  <dcterms:modified xsi:type="dcterms:W3CDTF">2013-08-27T11:27:16Z</dcterms:modified>
</cp:coreProperties>
</file>