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7"/>
  </p:notesMasterIdLst>
  <p:sldIdLst>
    <p:sldId id="282" r:id="rId2"/>
    <p:sldId id="283" r:id="rId3"/>
    <p:sldId id="256" r:id="rId4"/>
    <p:sldId id="257" r:id="rId5"/>
    <p:sldId id="263" r:id="rId6"/>
    <p:sldId id="267" r:id="rId7"/>
    <p:sldId id="273" r:id="rId8"/>
    <p:sldId id="268" r:id="rId9"/>
    <p:sldId id="275" r:id="rId10"/>
    <p:sldId id="276" r:id="rId11"/>
    <p:sldId id="277" r:id="rId12"/>
    <p:sldId id="281" r:id="rId13"/>
    <p:sldId id="278" r:id="rId14"/>
    <p:sldId id="271" r:id="rId15"/>
    <p:sldId id="28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D06699-8948-42F9-A0EA-9108F39075A0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6D8863-BF74-4CD7-8949-DBBBC63A81A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4EA2C86-8A69-49A1-8131-96F2C18BA77F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DAC2038-CAB6-49A9-A203-62DA5A983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4EA2C86-8A69-49A1-8131-96F2C18BA77F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DAC2038-CAB6-49A9-A203-62DA5A983F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4EA2C86-8A69-49A1-8131-96F2C18BA77F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DAC2038-CAB6-49A9-A203-62DA5A983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A2C86-8A69-49A1-8131-96F2C18BA77F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C2038-CAB6-49A9-A203-62DA5A983F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A2C86-8A69-49A1-8131-96F2C18BA77F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C2038-CAB6-49A9-A203-62DA5A983F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4EA2C86-8A69-49A1-8131-96F2C18BA77F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DAC2038-CAB6-49A9-A203-62DA5A983F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A2C86-8A69-49A1-8131-96F2C18BA77F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C2038-CAB6-49A9-A203-62DA5A983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4EA2C86-8A69-49A1-8131-96F2C18BA77F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DAC2038-CAB6-49A9-A203-62DA5A983F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4EA2C86-8A69-49A1-8131-96F2C18BA77F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DAC2038-CAB6-49A9-A203-62DA5A983F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A2C86-8A69-49A1-8131-96F2C18BA77F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C2038-CAB6-49A9-A203-62DA5A983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A2C86-8A69-49A1-8131-96F2C18BA77F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C2038-CAB6-49A9-A203-62DA5A983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4EA2C86-8A69-49A1-8131-96F2C18BA77F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DAC2038-CAB6-49A9-A203-62DA5A983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freedictionary.com/" TargetMode="External"/><Relationship Id="rId2" Type="http://schemas.openxmlformats.org/officeDocument/2006/relationships/hyperlink" Target="http://www.bridge-online.cz/aitom/upload/maturita/karty/14_relationships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hesaurus.com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aitom/upload/maturita/karty/14_relationships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VY_32_INOVACE_04A_17_RELATIONSHIPS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Situace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27.8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lvl="0"/>
            <a:endParaRPr lang="cs-CZ" sz="1400" dirty="0" smtClean="0"/>
          </a:p>
          <a:p>
            <a:pPr lvl="0"/>
            <a:r>
              <a:rPr lang="cs-CZ" sz="1400" dirty="0" smtClean="0">
                <a:latin typeface="Calibri" pitchFamily="34" charset="0"/>
              </a:rPr>
              <a:t>Cílem této prezentace je  zopakovat  již známou slovní zásobu a fráze a dále seznámit žáky s novou slovní zásobou potřebnou pro téma </a:t>
            </a:r>
            <a:r>
              <a:rPr lang="cs-CZ" sz="1400" dirty="0" smtClean="0">
                <a:latin typeface="Calibri" pitchFamily="34" charset="0"/>
              </a:rPr>
              <a:t>„</a:t>
            </a:r>
            <a:r>
              <a:rPr lang="cs-CZ" sz="1400" dirty="0" err="1" smtClean="0">
                <a:latin typeface="Calibri" pitchFamily="34" charset="0"/>
              </a:rPr>
              <a:t>Relationships</a:t>
            </a:r>
            <a:r>
              <a:rPr lang="cs-CZ" sz="1400" dirty="0" smtClean="0">
                <a:latin typeface="Calibri" pitchFamily="34" charset="0"/>
              </a:rPr>
              <a:t>“. </a:t>
            </a:r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4,6,7,9,11,13: 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Jsou určeny k 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procvičení a obohacení 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slovní 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zásoby. 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Žáci pracují v online 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prostředí a vyhledávají 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informace potřebné k plnění úkolů. Svá řešení zapisují na interaktivní tabuli digitálním perem nebo konzultují ústně se spolužáky a vyučujícím.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5,8,10,14: Jsou zaměřeny 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na shrnutí a procvičení slovní </a:t>
            </a:r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zásoby formou překladových vět, hry a dialogů.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Žáci pracují s on-line slovníky.</a:t>
            </a:r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Součástí materiálu jsou  správná řešení.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Materiál je určen k interaktivní výuce.</a:t>
            </a:r>
          </a:p>
          <a:p>
            <a:pPr lvl="0"/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endParaRPr lang="cs-CZ" sz="1400" dirty="0" smtClean="0"/>
          </a:p>
          <a:p>
            <a:pPr lvl="0"/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INTERPERSONAL  RELATIONSHIPS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RELATIONSHIPS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LOOK AT </a:t>
            </a:r>
            <a:r>
              <a:rPr lang="cs-CZ" dirty="0" smtClean="0">
                <a:hlinkClick r:id="rId2"/>
              </a:rPr>
              <a:t>MATURITA CARD 14 </a:t>
            </a:r>
            <a:r>
              <a:rPr lang="cs-CZ" dirty="0" smtClean="0"/>
              <a:t>(BRIDGE-ONLINE.CZ)</a:t>
            </a:r>
          </a:p>
          <a:p>
            <a:r>
              <a:rPr lang="cs-CZ" dirty="0" smtClean="0"/>
              <a:t>DISCUSS THE QUESTIONS WITH A PARTNER</a:t>
            </a:r>
          </a:p>
          <a:p>
            <a:r>
              <a:rPr lang="cs-CZ" dirty="0" smtClean="0"/>
              <a:t>FIND CHARACTER ADJECTIVES </a:t>
            </a:r>
          </a:p>
          <a:p>
            <a:r>
              <a:rPr lang="cs-CZ" dirty="0" smtClean="0"/>
              <a:t>LOOK UP THE UNKNOWN WORDS ON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thefreedictionary.com</a:t>
            </a:r>
            <a:r>
              <a:rPr lang="cs-CZ" dirty="0" smtClean="0"/>
              <a:t> OR</a:t>
            </a:r>
          </a:p>
          <a:p>
            <a:pPr>
              <a:buNone/>
            </a:pPr>
            <a:r>
              <a:rPr lang="cs-CZ" dirty="0" smtClean="0">
                <a:hlinkClick r:id="rId4"/>
              </a:rPr>
              <a:t>http://thesaurus.</a:t>
            </a:r>
            <a:r>
              <a:rPr lang="cs-CZ" dirty="0" err="1" smtClean="0">
                <a:hlinkClick r:id="rId4"/>
              </a:rPr>
              <a:t>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41784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					FEEDBACK</a:t>
            </a:r>
            <a:endParaRPr lang="cs-CZ" sz="3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467544" y="1844824"/>
            <a:ext cx="4040188" cy="431132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/>
              <a:t>GET ON BEST/WELL/WONDERFULLY WITH</a:t>
            </a:r>
          </a:p>
          <a:p>
            <a:r>
              <a:rPr lang="cs-CZ" dirty="0" smtClean="0"/>
              <a:t>GET ALONG (WITH)</a:t>
            </a:r>
          </a:p>
          <a:p>
            <a:r>
              <a:rPr lang="cs-CZ" dirty="0" smtClean="0"/>
              <a:t>HAVE A LOT IN COMMON</a:t>
            </a:r>
          </a:p>
          <a:p>
            <a:r>
              <a:rPr lang="cs-CZ" dirty="0" smtClean="0"/>
              <a:t>FALL OUT WITH</a:t>
            </a:r>
          </a:p>
          <a:p>
            <a:r>
              <a:rPr lang="cs-CZ" dirty="0" smtClean="0"/>
              <a:t>BE INCAPABLE OF</a:t>
            </a:r>
          </a:p>
          <a:p>
            <a:r>
              <a:rPr lang="cs-CZ" dirty="0" smtClean="0"/>
              <a:t>KEEP IN TOUCH WITH</a:t>
            </a:r>
          </a:p>
          <a:p>
            <a:r>
              <a:rPr lang="cs-CZ" dirty="0" smtClean="0"/>
              <a:t>MAKE FRIENDS</a:t>
            </a:r>
          </a:p>
          <a:p>
            <a:r>
              <a:rPr lang="cs-CZ" dirty="0" smtClean="0"/>
              <a:t>SHARE INTERESTS</a:t>
            </a:r>
          </a:p>
          <a:p>
            <a:r>
              <a:rPr lang="cs-CZ" dirty="0" smtClean="0"/>
              <a:t>SENSE OF HUMOUR</a:t>
            </a:r>
          </a:p>
          <a:p>
            <a:r>
              <a:rPr lang="cs-CZ" dirty="0" smtClean="0"/>
              <a:t>MAKE SB LAUGH</a:t>
            </a:r>
          </a:p>
          <a:p>
            <a:r>
              <a:rPr lang="cs-CZ" dirty="0" smtClean="0"/>
              <a:t>NIECE, NEPHEW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716016" y="2362200"/>
            <a:ext cx="3744416" cy="388620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/>
              <a:t>MAKE UP TRUE SENTENCES ABOUT YOU/YOUR FAMILY</a:t>
            </a:r>
          </a:p>
          <a:p>
            <a:pPr>
              <a:buNone/>
            </a:pPr>
            <a:r>
              <a:rPr lang="cs-CZ" dirty="0" smtClean="0"/>
              <a:t>EX.: </a:t>
            </a:r>
            <a:r>
              <a:rPr lang="cs-CZ" i="1" dirty="0" smtClean="0"/>
              <a:t>I </a:t>
            </a:r>
            <a:r>
              <a:rPr lang="cs-CZ" i="1" dirty="0" err="1" smtClean="0"/>
              <a:t>get</a:t>
            </a:r>
            <a:r>
              <a:rPr lang="cs-CZ" i="1" dirty="0" smtClean="0"/>
              <a:t>  </a:t>
            </a:r>
            <a:r>
              <a:rPr lang="cs-CZ" i="1" dirty="0" err="1" smtClean="0"/>
              <a:t>along</a:t>
            </a:r>
            <a:r>
              <a:rPr lang="cs-CZ" i="1" dirty="0" smtClean="0"/>
              <a:t> </a:t>
            </a:r>
            <a:r>
              <a:rPr lang="cs-CZ" i="1" dirty="0" err="1" smtClean="0"/>
              <a:t>wonderfully</a:t>
            </a:r>
            <a:r>
              <a:rPr lang="cs-CZ" i="1" dirty="0" smtClean="0"/>
              <a:t> </a:t>
            </a:r>
            <a:r>
              <a:rPr lang="cs-CZ" i="1" dirty="0" err="1" smtClean="0"/>
              <a:t>with</a:t>
            </a:r>
            <a:r>
              <a:rPr lang="cs-CZ" i="1" dirty="0" smtClean="0"/>
              <a:t> my </a:t>
            </a:r>
            <a:r>
              <a:rPr lang="cs-CZ" i="1" dirty="0" err="1" smtClean="0"/>
              <a:t>mother</a:t>
            </a:r>
            <a:r>
              <a:rPr lang="cs-CZ" i="1" dirty="0" smtClean="0"/>
              <a:t>-in-</a:t>
            </a:r>
            <a:r>
              <a:rPr lang="cs-CZ" i="1" dirty="0" err="1" smtClean="0"/>
              <a:t>law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I don´t </a:t>
            </a:r>
            <a:r>
              <a:rPr lang="cs-CZ" i="1" dirty="0" err="1" smtClean="0"/>
              <a:t>have</a:t>
            </a:r>
            <a:r>
              <a:rPr lang="cs-CZ" i="1" dirty="0" smtClean="0"/>
              <a:t> much in </a:t>
            </a:r>
            <a:r>
              <a:rPr lang="cs-CZ" i="1" dirty="0" err="1" smtClean="0"/>
              <a:t>common</a:t>
            </a:r>
            <a:r>
              <a:rPr lang="cs-CZ" i="1" dirty="0" smtClean="0"/>
              <a:t> </a:t>
            </a:r>
            <a:r>
              <a:rPr lang="cs-CZ" i="1" dirty="0" err="1" smtClean="0"/>
              <a:t>with</a:t>
            </a:r>
            <a:r>
              <a:rPr lang="cs-CZ" i="1" dirty="0" smtClean="0"/>
              <a:t> my </a:t>
            </a:r>
            <a:r>
              <a:rPr lang="cs-CZ" i="1" dirty="0" err="1" smtClean="0"/>
              <a:t>brother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My partner has </a:t>
            </a:r>
            <a:r>
              <a:rPr lang="cs-CZ" i="1" dirty="0" err="1" smtClean="0"/>
              <a:t>got</a:t>
            </a:r>
            <a:r>
              <a:rPr lang="cs-CZ" i="1" dirty="0" smtClean="0"/>
              <a:t> a </a:t>
            </a:r>
            <a:r>
              <a:rPr lang="cs-CZ" i="1" dirty="0" err="1" smtClean="0"/>
              <a:t>great</a:t>
            </a:r>
            <a:r>
              <a:rPr lang="cs-CZ" i="1" dirty="0" smtClean="0"/>
              <a:t> </a:t>
            </a:r>
            <a:r>
              <a:rPr lang="cs-CZ" i="1" dirty="0" err="1" smtClean="0"/>
              <a:t>sense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humour</a:t>
            </a:r>
            <a:r>
              <a:rPr lang="cs-CZ" i="1" dirty="0" smtClean="0"/>
              <a:t>.</a:t>
            </a:r>
            <a:endParaRPr lang="cs-CZ" i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"/>
          </p:nvPr>
        </p:nvSpPr>
        <p:spPr>
          <a:xfrm>
            <a:off x="457200" y="1196753"/>
            <a:ext cx="4040188" cy="576064"/>
          </a:xfrm>
        </p:spPr>
        <p:txBody>
          <a:bodyPr/>
          <a:lstStyle/>
          <a:p>
            <a:r>
              <a:rPr lang="cs-CZ" dirty="0" smtClean="0"/>
              <a:t>TRANSLATE INTO CZECH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77968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CHARACTER  ADJECTIVES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251520" y="1700808"/>
            <a:ext cx="4245868" cy="442535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CARING / UNCARING </a:t>
            </a:r>
          </a:p>
          <a:p>
            <a:r>
              <a:rPr lang="cs-CZ" dirty="0" smtClean="0"/>
              <a:t>FORGIVING / UNFORGIVING </a:t>
            </a:r>
          </a:p>
          <a:p>
            <a:r>
              <a:rPr lang="cs-CZ" dirty="0" smtClean="0"/>
              <a:t>FUN / BORING </a:t>
            </a:r>
          </a:p>
          <a:p>
            <a:r>
              <a:rPr lang="cs-CZ" dirty="0" smtClean="0"/>
              <a:t>HELPFUL / UNHELPFUL</a:t>
            </a:r>
          </a:p>
          <a:p>
            <a:r>
              <a:rPr lang="cs-CZ" dirty="0" smtClean="0"/>
              <a:t>LOYAL / DISLOYAL</a:t>
            </a:r>
          </a:p>
          <a:p>
            <a:r>
              <a:rPr lang="cs-CZ" dirty="0" smtClean="0"/>
              <a:t>RELIABLE / UNRELIABLE</a:t>
            </a:r>
          </a:p>
          <a:p>
            <a:r>
              <a:rPr lang="cs-CZ" dirty="0" smtClean="0"/>
              <a:t>THOUGHTFUL / LESS </a:t>
            </a:r>
          </a:p>
          <a:p>
            <a:r>
              <a:rPr lang="cs-CZ" dirty="0" smtClean="0"/>
              <a:t>UNDERSTANDING</a:t>
            </a:r>
          </a:p>
          <a:p>
            <a:r>
              <a:rPr lang="en-US" dirty="0" smtClean="0"/>
              <a:t>K</a:t>
            </a:r>
            <a:r>
              <a:rPr lang="cs-CZ" dirty="0" smtClean="0"/>
              <a:t>IND / UNKIND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en-US" dirty="0" smtClean="0"/>
              <a:t>R</a:t>
            </a:r>
            <a:r>
              <a:rPr lang="cs-CZ" dirty="0" smtClean="0"/>
              <a:t>OMANTIC</a:t>
            </a:r>
            <a:r>
              <a:rPr lang="en-US" dirty="0" smtClean="0"/>
              <a:t> </a:t>
            </a:r>
            <a:endParaRPr lang="en-US" dirty="0"/>
          </a:p>
          <a:p>
            <a:r>
              <a:rPr lang="cs-CZ" dirty="0" smtClean="0"/>
              <a:t>SUPPORTIVE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628800"/>
            <a:ext cx="4041775" cy="44973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  SELF-CONFIDENT</a:t>
            </a:r>
          </a:p>
          <a:p>
            <a:pPr>
              <a:buNone/>
            </a:pPr>
            <a:r>
              <a:rPr lang="cs-CZ" dirty="0" smtClean="0"/>
              <a:t>      STUBBORN</a:t>
            </a:r>
          </a:p>
          <a:p>
            <a:pPr>
              <a:buNone/>
            </a:pPr>
            <a:r>
              <a:rPr lang="cs-CZ" dirty="0" smtClean="0"/>
              <a:t> 	  ARROGANT</a:t>
            </a:r>
          </a:p>
          <a:p>
            <a:pPr>
              <a:buNone/>
            </a:pPr>
            <a:r>
              <a:rPr lang="cs-CZ" dirty="0" smtClean="0"/>
              <a:t>     MOODY</a:t>
            </a:r>
          </a:p>
          <a:p>
            <a:pPr>
              <a:buNone/>
            </a:pPr>
            <a:r>
              <a:rPr lang="cs-CZ" dirty="0" smtClean="0"/>
              <a:t>     BOSSY</a:t>
            </a:r>
          </a:p>
          <a:p>
            <a:pPr>
              <a:buNone/>
            </a:pPr>
            <a:r>
              <a:rPr lang="cs-CZ" dirty="0" smtClean="0"/>
              <a:t>     NOSEY</a:t>
            </a:r>
          </a:p>
          <a:p>
            <a:pPr>
              <a:buNone/>
            </a:pPr>
            <a:r>
              <a:rPr lang="cs-CZ" dirty="0" smtClean="0"/>
              <a:t>     SHY</a:t>
            </a:r>
          </a:p>
          <a:p>
            <a:pPr>
              <a:buNone/>
            </a:pPr>
            <a:r>
              <a:rPr lang="cs-CZ" dirty="0" smtClean="0"/>
              <a:t>     MEAN</a:t>
            </a:r>
          </a:p>
          <a:p>
            <a:pPr>
              <a:buNone/>
            </a:pPr>
            <a:r>
              <a:rPr lang="cs-CZ" dirty="0" smtClean="0"/>
              <a:t>     EASY-GOING</a:t>
            </a:r>
          </a:p>
          <a:p>
            <a:pPr>
              <a:buNone/>
            </a:pPr>
            <a:r>
              <a:rPr lang="cs-CZ" dirty="0" smtClean="0"/>
              <a:t>     OUTGOING</a:t>
            </a:r>
          </a:p>
          <a:p>
            <a:pPr>
              <a:buNone/>
            </a:pPr>
            <a:r>
              <a:rPr lang="cs-CZ" dirty="0" smtClean="0"/>
              <a:t>     GENEROUS</a:t>
            </a:r>
          </a:p>
          <a:p>
            <a:pPr>
              <a:buNone/>
            </a:pPr>
            <a:r>
              <a:rPr lang="cs-CZ" dirty="0" smtClean="0"/>
              <a:t>     ABSENT-MINDED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457200" y="1124745"/>
            <a:ext cx="4040188" cy="504056"/>
          </a:xfrm>
        </p:spPr>
        <p:txBody>
          <a:bodyPr/>
          <a:lstStyle/>
          <a:p>
            <a:r>
              <a:rPr lang="cs-CZ" dirty="0" smtClean="0"/>
              <a:t>POSITIVE/NEGATIVE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124744"/>
            <a:ext cx="4041775" cy="504056"/>
          </a:xfrm>
        </p:spPr>
        <p:txBody>
          <a:bodyPr>
            <a:normAutofit/>
          </a:bodyPr>
          <a:lstStyle/>
          <a:p>
            <a:r>
              <a:rPr lang="cs-CZ" dirty="0" smtClean="0"/>
              <a:t>POSITIVE (P)/NEGATIVE(N)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16016" y="1700808"/>
            <a:ext cx="288032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716016" y="1988840"/>
            <a:ext cx="288032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16016" y="2348880"/>
            <a:ext cx="288032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716016" y="3068960"/>
            <a:ext cx="288032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16016" y="2636912"/>
            <a:ext cx="288032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16016" y="3356992"/>
            <a:ext cx="288032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16016" y="5445224"/>
            <a:ext cx="288032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716016" y="3789040"/>
            <a:ext cx="288032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16016" y="4077072"/>
            <a:ext cx="288032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16016" y="5157192"/>
            <a:ext cx="288032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16016" y="4437112"/>
            <a:ext cx="288032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16016" y="4725144"/>
            <a:ext cx="288032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NEGATIVE PREFIXES</a:t>
            </a:r>
            <a:endParaRPr lang="cs-CZ" sz="36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>
          <a:xfrm>
            <a:off x="1115616" y="1772816"/>
            <a:ext cx="3381772" cy="435334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RELIABLE</a:t>
            </a:r>
          </a:p>
          <a:p>
            <a:pPr>
              <a:buNone/>
            </a:pPr>
            <a:r>
              <a:rPr lang="cs-CZ" dirty="0" smtClean="0"/>
              <a:t>PLEASANT</a:t>
            </a:r>
          </a:p>
          <a:p>
            <a:pPr>
              <a:buNone/>
            </a:pPr>
            <a:r>
              <a:rPr lang="cs-CZ" dirty="0" smtClean="0"/>
              <a:t>PATIENT</a:t>
            </a:r>
          </a:p>
          <a:p>
            <a:pPr>
              <a:buNone/>
            </a:pPr>
            <a:r>
              <a:rPr lang="cs-CZ" dirty="0" smtClean="0"/>
              <a:t>DECISIVE</a:t>
            </a:r>
          </a:p>
          <a:p>
            <a:pPr>
              <a:buNone/>
            </a:pPr>
            <a:r>
              <a:rPr lang="cs-CZ" dirty="0" smtClean="0"/>
              <a:t>HONEST</a:t>
            </a:r>
          </a:p>
          <a:p>
            <a:pPr>
              <a:buNone/>
            </a:pPr>
            <a:r>
              <a:rPr lang="cs-CZ" dirty="0" smtClean="0"/>
              <a:t>MATURE</a:t>
            </a:r>
          </a:p>
          <a:p>
            <a:pPr>
              <a:buNone/>
            </a:pPr>
            <a:r>
              <a:rPr lang="cs-CZ" dirty="0" smtClean="0"/>
              <a:t>SENSITIVE</a:t>
            </a:r>
          </a:p>
          <a:p>
            <a:pPr>
              <a:buNone/>
            </a:pPr>
            <a:r>
              <a:rPr lang="cs-CZ" dirty="0" smtClean="0"/>
              <a:t>TOLERANT</a:t>
            </a:r>
          </a:p>
          <a:p>
            <a:pPr>
              <a:buNone/>
            </a:pPr>
            <a:r>
              <a:rPr lang="cs-CZ" dirty="0" smtClean="0"/>
              <a:t>FRIENDLY</a:t>
            </a:r>
          </a:p>
          <a:p>
            <a:pPr>
              <a:buNone/>
            </a:pPr>
            <a:r>
              <a:rPr lang="cs-CZ" dirty="0" smtClean="0"/>
              <a:t>SELFISH</a:t>
            </a:r>
          </a:p>
          <a:p>
            <a:pPr lvl="6"/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>
          <a:xfrm>
            <a:off x="4645025" y="1772816"/>
            <a:ext cx="4041775" cy="435334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UN</a:t>
            </a:r>
            <a:r>
              <a:rPr lang="cs-CZ" dirty="0" smtClean="0"/>
              <a:t>RELIABLE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UN</a:t>
            </a:r>
            <a:r>
              <a:rPr lang="cs-CZ" dirty="0" smtClean="0"/>
              <a:t>PLEASANT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IM</a:t>
            </a:r>
            <a:r>
              <a:rPr lang="cs-CZ" dirty="0" smtClean="0"/>
              <a:t>PATIENT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IN</a:t>
            </a:r>
            <a:r>
              <a:rPr lang="cs-CZ" dirty="0" smtClean="0"/>
              <a:t>DECISIVE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DIS</a:t>
            </a:r>
            <a:r>
              <a:rPr lang="cs-CZ" dirty="0" smtClean="0"/>
              <a:t>HONEST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IM</a:t>
            </a:r>
            <a:r>
              <a:rPr lang="cs-CZ" dirty="0" smtClean="0"/>
              <a:t>MATURE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IN</a:t>
            </a:r>
            <a:r>
              <a:rPr lang="cs-CZ" dirty="0" smtClean="0"/>
              <a:t>SENSITIVE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IN</a:t>
            </a:r>
            <a:r>
              <a:rPr lang="cs-CZ" dirty="0" smtClean="0"/>
              <a:t>TOLERANT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UN</a:t>
            </a:r>
            <a:r>
              <a:rPr lang="cs-CZ" dirty="0" smtClean="0"/>
              <a:t>FRIENDLY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UN</a:t>
            </a:r>
            <a:r>
              <a:rPr lang="cs-CZ" dirty="0" smtClean="0"/>
              <a:t>SELFISH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>
          <a:xfrm>
            <a:off x="467544" y="980729"/>
            <a:ext cx="8075240" cy="648072"/>
          </a:xfrm>
        </p:spPr>
        <p:txBody>
          <a:bodyPr>
            <a:normAutofit/>
          </a:bodyPr>
          <a:lstStyle/>
          <a:p>
            <a:r>
              <a:rPr lang="cs-CZ" dirty="0" err="1" smtClean="0"/>
              <a:t>Add</a:t>
            </a:r>
            <a:r>
              <a:rPr lang="cs-CZ" dirty="0" smtClean="0"/>
              <a:t> UN, DIS, IN, </a:t>
            </a:r>
            <a:r>
              <a:rPr lang="cs-CZ" dirty="0" err="1" smtClean="0"/>
              <a:t>or</a:t>
            </a:r>
            <a:r>
              <a:rPr lang="cs-CZ" dirty="0" smtClean="0"/>
              <a:t> IM to </a:t>
            </a:r>
            <a:r>
              <a:rPr lang="cs-CZ" dirty="0" err="1" smtClean="0"/>
              <a:t>make</a:t>
            </a:r>
            <a:r>
              <a:rPr lang="cs-CZ" dirty="0" smtClean="0"/>
              <a:t> these </a:t>
            </a:r>
            <a:r>
              <a:rPr lang="cs-CZ" dirty="0" err="1" smtClean="0"/>
              <a:t>adjectives</a:t>
            </a:r>
            <a:r>
              <a:rPr lang="cs-CZ" dirty="0" smtClean="0"/>
              <a:t> negative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PRACTICE - LET THE OTHERS GUESS WHICH FEATURE OF CHARACTER YOU MEAN</a:t>
            </a:r>
            <a:endParaRPr lang="cs-CZ" sz="28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Ex.:</a:t>
            </a:r>
            <a:r>
              <a:rPr lang="cs-CZ" i="1" dirty="0" smtClean="0"/>
              <a:t>	He </a:t>
            </a:r>
            <a:r>
              <a:rPr lang="cs-CZ" i="1" dirty="0" err="1" smtClean="0"/>
              <a:t>never</a:t>
            </a:r>
            <a:r>
              <a:rPr lang="cs-CZ" i="1" dirty="0" smtClean="0"/>
              <a:t> </a:t>
            </a:r>
            <a:r>
              <a:rPr lang="cs-CZ" i="1" dirty="0" err="1" smtClean="0"/>
              <a:t>worries</a:t>
            </a:r>
            <a:r>
              <a:rPr lang="cs-CZ" i="1" dirty="0" smtClean="0"/>
              <a:t> </a:t>
            </a:r>
            <a:r>
              <a:rPr lang="cs-CZ" i="1" dirty="0" err="1" smtClean="0"/>
              <a:t>about</a:t>
            </a:r>
            <a:r>
              <a:rPr lang="cs-CZ" i="1" dirty="0" smtClean="0"/>
              <a:t> </a:t>
            </a: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err="1" smtClean="0"/>
              <a:t>people</a:t>
            </a:r>
            <a:r>
              <a:rPr lang="cs-CZ" i="1" dirty="0" smtClean="0"/>
              <a:t> </a:t>
            </a:r>
            <a:r>
              <a:rPr lang="cs-CZ" i="1" dirty="0" err="1" smtClean="0"/>
              <a:t>think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him</a:t>
            </a:r>
            <a:r>
              <a:rPr lang="cs-CZ" i="1" dirty="0" smtClean="0"/>
              <a:t>. 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	SELF-CONFIDENT</a:t>
            </a:r>
          </a:p>
          <a:p>
            <a:pPr>
              <a:buNone/>
            </a:pPr>
            <a:r>
              <a:rPr lang="cs-CZ" i="1" dirty="0" smtClean="0"/>
              <a:t>	He </a:t>
            </a:r>
            <a:r>
              <a:rPr lang="cs-CZ" i="1" dirty="0" err="1" smtClean="0"/>
              <a:t>keeps</a:t>
            </a:r>
            <a:r>
              <a:rPr lang="cs-CZ" i="1" dirty="0" smtClean="0"/>
              <a:t> </a:t>
            </a:r>
            <a:r>
              <a:rPr lang="cs-CZ" i="1" dirty="0" err="1" smtClean="0"/>
              <a:t>forgetting</a:t>
            </a:r>
            <a:r>
              <a:rPr lang="cs-CZ" i="1" dirty="0" smtClean="0"/>
              <a:t> </a:t>
            </a:r>
            <a:r>
              <a:rPr lang="cs-CZ" i="1" dirty="0" err="1" smtClean="0"/>
              <a:t>things</a:t>
            </a:r>
            <a:r>
              <a:rPr lang="cs-CZ" i="1" dirty="0" smtClean="0"/>
              <a:t>.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	FORGETFUL, ABSENT-MINDED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makes</a:t>
            </a:r>
            <a:r>
              <a:rPr lang="cs-CZ" i="1" dirty="0" smtClean="0"/>
              <a:t> </a:t>
            </a:r>
            <a:r>
              <a:rPr lang="cs-CZ" i="1" dirty="0" err="1" smtClean="0"/>
              <a:t>friends</a:t>
            </a:r>
            <a:r>
              <a:rPr lang="cs-CZ" i="1" dirty="0" smtClean="0"/>
              <a:t> </a:t>
            </a:r>
            <a:r>
              <a:rPr lang="cs-CZ" i="1" dirty="0" err="1" smtClean="0"/>
              <a:t>easily</a:t>
            </a:r>
            <a:r>
              <a:rPr lang="cs-CZ" i="1" dirty="0" smtClean="0"/>
              <a:t>.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	OUTGOING</a:t>
            </a:r>
          </a:p>
          <a:p>
            <a:pPr>
              <a:buNone/>
            </a:pPr>
            <a:r>
              <a:rPr lang="cs-CZ" i="1" dirty="0" smtClean="0"/>
              <a:t>	He´s </a:t>
            </a:r>
            <a:r>
              <a:rPr lang="cs-CZ" i="1" dirty="0" err="1" smtClean="0"/>
              <a:t>never</a:t>
            </a:r>
            <a:r>
              <a:rPr lang="cs-CZ" i="1" dirty="0" smtClean="0"/>
              <a:t> </a:t>
            </a:r>
            <a:r>
              <a:rPr lang="cs-CZ" i="1" dirty="0" err="1" smtClean="0"/>
              <a:t>given</a:t>
            </a:r>
            <a:r>
              <a:rPr lang="cs-CZ" i="1" dirty="0" smtClean="0"/>
              <a:t> </a:t>
            </a:r>
            <a:r>
              <a:rPr lang="cs-CZ" i="1" dirty="0" err="1" smtClean="0"/>
              <a:t>me</a:t>
            </a:r>
            <a:r>
              <a:rPr lang="cs-CZ" i="1" dirty="0" smtClean="0"/>
              <a:t> a </a:t>
            </a:r>
            <a:r>
              <a:rPr lang="cs-CZ" i="1" dirty="0" err="1" smtClean="0"/>
              <a:t>present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	MEAN, THOUGHTLESS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ARGUMENTS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smtClean="0"/>
              <a:t>do </a:t>
            </a:r>
            <a:r>
              <a:rPr lang="cs-CZ" i="1" dirty="0" err="1" smtClean="0"/>
              <a:t>people</a:t>
            </a:r>
            <a:r>
              <a:rPr lang="cs-CZ" i="1" dirty="0" smtClean="0"/>
              <a:t> </a:t>
            </a:r>
            <a:r>
              <a:rPr lang="cs-CZ" i="1" dirty="0" err="1" smtClean="0"/>
              <a:t>usually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argue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about</a:t>
            </a:r>
            <a:r>
              <a:rPr lang="cs-CZ" i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err="1" smtClean="0"/>
              <a:t>was</a:t>
            </a:r>
            <a:r>
              <a:rPr lang="cs-CZ" i="1" dirty="0" smtClean="0"/>
              <a:t> </a:t>
            </a:r>
            <a:r>
              <a:rPr lang="cs-CZ" i="1" dirty="0" err="1" smtClean="0"/>
              <a:t>your</a:t>
            </a:r>
            <a:r>
              <a:rPr lang="cs-CZ" i="1" dirty="0" smtClean="0"/>
              <a:t> last argument </a:t>
            </a:r>
            <a:r>
              <a:rPr lang="cs-CZ" i="1" dirty="0" err="1" smtClean="0"/>
              <a:t>about</a:t>
            </a:r>
            <a:r>
              <a:rPr lang="cs-CZ" i="1" dirty="0" smtClean="0"/>
              <a:t>? </a:t>
            </a:r>
            <a:r>
              <a:rPr lang="cs-CZ" i="1" dirty="0" err="1" smtClean="0"/>
              <a:t>Who</a:t>
            </a:r>
            <a:r>
              <a:rPr lang="cs-CZ" i="1" dirty="0" smtClean="0"/>
              <a:t> </a:t>
            </a:r>
            <a:r>
              <a:rPr lang="cs-CZ" i="1" dirty="0" err="1" smtClean="0"/>
              <a:t>did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argue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with</a:t>
            </a:r>
            <a:r>
              <a:rPr lang="cs-CZ" i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/>
              <a:t>Who</a:t>
            </a:r>
            <a:r>
              <a:rPr lang="cs-CZ" i="1" dirty="0" smtClean="0"/>
              <a:t> do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usually</a:t>
            </a:r>
            <a:r>
              <a:rPr lang="cs-CZ" i="1" dirty="0" smtClean="0"/>
              <a:t> </a:t>
            </a:r>
            <a:r>
              <a:rPr lang="cs-CZ" i="1" dirty="0" err="1" smtClean="0"/>
              <a:t>argue</a:t>
            </a:r>
            <a:r>
              <a:rPr lang="cs-CZ" i="1" dirty="0" smtClean="0"/>
              <a:t> </a:t>
            </a:r>
            <a:r>
              <a:rPr lang="cs-CZ" i="1" dirty="0" err="1" smtClean="0"/>
              <a:t>with</a:t>
            </a:r>
            <a:r>
              <a:rPr lang="cs-CZ" i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smtClean="0"/>
              <a:t>Are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able</a:t>
            </a:r>
            <a:r>
              <a:rPr lang="cs-CZ" i="1" dirty="0" smtClean="0"/>
              <a:t>/</a:t>
            </a:r>
            <a:r>
              <a:rPr lang="cs-CZ" i="1" dirty="0" err="1" smtClean="0"/>
              <a:t>willing</a:t>
            </a:r>
            <a:r>
              <a:rPr lang="cs-CZ" i="1" dirty="0" smtClean="0"/>
              <a:t> to </a:t>
            </a:r>
            <a:r>
              <a:rPr lang="cs-CZ" i="1" dirty="0" err="1" smtClean="0">
                <a:solidFill>
                  <a:srgbClr val="7030A0"/>
                </a:solidFill>
              </a:rPr>
              <a:t>say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sorry</a:t>
            </a:r>
            <a:r>
              <a:rPr lang="cs-CZ" i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ever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fallen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out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with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i="1" dirty="0" err="1" smtClean="0"/>
              <a:t>your</a:t>
            </a:r>
            <a:r>
              <a:rPr lang="cs-CZ" i="1" dirty="0" smtClean="0"/>
              <a:t> </a:t>
            </a:r>
            <a:r>
              <a:rPr lang="cs-CZ" i="1" dirty="0" err="1" smtClean="0"/>
              <a:t>friend</a:t>
            </a:r>
            <a:r>
              <a:rPr lang="cs-CZ" i="1" dirty="0" smtClean="0"/>
              <a:t>? </a:t>
            </a:r>
            <a:r>
              <a:rPr lang="cs-CZ" i="1" dirty="0" err="1" smtClean="0"/>
              <a:t>Why</a:t>
            </a:r>
            <a:r>
              <a:rPr lang="cs-CZ" i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err="1" smtClean="0"/>
              <a:t>makes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cross</a:t>
            </a:r>
            <a:r>
              <a:rPr lang="cs-CZ" i="1" dirty="0" smtClean="0">
                <a:solidFill>
                  <a:srgbClr val="7030A0"/>
                </a:solidFill>
              </a:rPr>
              <a:t>/ </a:t>
            </a:r>
            <a:r>
              <a:rPr lang="cs-CZ" i="1" dirty="0" err="1" smtClean="0">
                <a:solidFill>
                  <a:srgbClr val="7030A0"/>
                </a:solidFill>
              </a:rPr>
              <a:t>annoyed</a:t>
            </a:r>
            <a:r>
              <a:rPr lang="cs-CZ" i="1" dirty="0" smtClean="0">
                <a:solidFill>
                  <a:srgbClr val="7030A0"/>
                </a:solidFill>
              </a:rPr>
              <a:t> / </a:t>
            </a:r>
            <a:r>
              <a:rPr lang="cs-CZ" i="1" dirty="0" err="1" smtClean="0">
                <a:solidFill>
                  <a:srgbClr val="7030A0"/>
                </a:solidFill>
              </a:rPr>
              <a:t>furious</a:t>
            </a:r>
            <a:r>
              <a:rPr lang="cs-CZ" i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/>
              <a:t>What</a:t>
            </a:r>
            <a:r>
              <a:rPr lang="cs-CZ" i="1" dirty="0" smtClean="0"/>
              <a:t> do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find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annoying</a:t>
            </a:r>
            <a:r>
              <a:rPr lang="cs-CZ" i="1" dirty="0" smtClean="0">
                <a:solidFill>
                  <a:srgbClr val="7030A0"/>
                </a:solidFill>
              </a:rPr>
              <a:t> / </a:t>
            </a:r>
            <a:r>
              <a:rPr lang="cs-CZ" i="1" dirty="0" err="1" smtClean="0">
                <a:solidFill>
                  <a:srgbClr val="7030A0"/>
                </a:solidFill>
              </a:rPr>
              <a:t>irritating</a:t>
            </a:r>
            <a:r>
              <a:rPr lang="cs-CZ" i="1" dirty="0" smtClean="0"/>
              <a:t>? 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drives</a:t>
            </a:r>
            <a:r>
              <a:rPr lang="cs-CZ" i="1" dirty="0" smtClean="0"/>
              <a:t> </a:t>
            </a:r>
            <a:r>
              <a:rPr lang="cs-CZ" i="1" dirty="0" err="1" smtClean="0"/>
              <a:t>your</a:t>
            </a:r>
            <a:r>
              <a:rPr lang="cs-CZ" i="1" dirty="0" smtClean="0"/>
              <a:t> </a:t>
            </a:r>
            <a:r>
              <a:rPr lang="cs-CZ" i="1" dirty="0" err="1" smtClean="0"/>
              <a:t>parents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crazy</a:t>
            </a:r>
            <a:r>
              <a:rPr lang="cs-CZ" i="1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gets</a:t>
            </a:r>
            <a:r>
              <a:rPr lang="cs-CZ" i="1" dirty="0" smtClean="0">
                <a:solidFill>
                  <a:srgbClr val="7030A0"/>
                </a:solidFill>
              </a:rPr>
              <a:t> on </a:t>
            </a:r>
            <a:r>
              <a:rPr lang="cs-CZ" i="1" dirty="0" err="1" smtClean="0">
                <a:solidFill>
                  <a:srgbClr val="7030A0"/>
                </a:solidFill>
              </a:rPr>
              <a:t>your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nerves</a:t>
            </a:r>
            <a:r>
              <a:rPr lang="cs-CZ" i="1" dirty="0" smtClean="0"/>
              <a:t>?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EXCUSES AND APOLOGIES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IN WHICH SITUATIONS WOULD YOU USE THESE?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Calm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! </a:t>
            </a:r>
            <a:r>
              <a:rPr lang="cs-CZ" dirty="0" err="1" smtClean="0"/>
              <a:t>You</a:t>
            </a:r>
            <a:r>
              <a:rPr lang="cs-CZ" dirty="0" smtClean="0"/>
              <a:t>´re </a:t>
            </a:r>
            <a:r>
              <a:rPr lang="cs-CZ" dirty="0" err="1" smtClean="0"/>
              <a:t>overreacting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more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say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wasn</a:t>
            </a:r>
            <a:r>
              <a:rPr lang="cs-CZ" dirty="0" smtClean="0"/>
              <a:t>´t my </a:t>
            </a:r>
            <a:r>
              <a:rPr lang="cs-CZ" dirty="0" err="1" smtClean="0"/>
              <a:t>fault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(not) to </a:t>
            </a:r>
            <a:r>
              <a:rPr lang="cs-CZ" dirty="0" err="1" smtClean="0"/>
              <a:t>blame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didn</a:t>
            </a:r>
            <a:r>
              <a:rPr lang="cs-CZ" dirty="0" smtClean="0"/>
              <a:t>´t </a:t>
            </a:r>
            <a:r>
              <a:rPr lang="cs-CZ" dirty="0" err="1" smtClean="0"/>
              <a:t>mean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didn</a:t>
            </a:r>
            <a:r>
              <a:rPr lang="cs-CZ" dirty="0" smtClean="0"/>
              <a:t>´t </a:t>
            </a:r>
            <a:r>
              <a:rPr lang="cs-CZ" dirty="0" err="1" smtClean="0"/>
              <a:t>mean</a:t>
            </a:r>
            <a:r>
              <a:rPr lang="cs-CZ" dirty="0" smtClean="0"/>
              <a:t> to </a:t>
            </a:r>
            <a:r>
              <a:rPr lang="cs-CZ" dirty="0" err="1" smtClean="0"/>
              <a:t>hurt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/ </a:t>
            </a:r>
            <a:r>
              <a:rPr lang="cs-CZ" dirty="0" err="1" smtClean="0"/>
              <a:t>make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angry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I´m </a:t>
            </a:r>
            <a:r>
              <a:rPr lang="cs-CZ" dirty="0" err="1" smtClean="0"/>
              <a:t>really</a:t>
            </a:r>
            <a:r>
              <a:rPr lang="cs-CZ" dirty="0" smtClean="0"/>
              <a:t> </a:t>
            </a:r>
            <a:r>
              <a:rPr lang="cs-CZ" dirty="0" err="1" smtClean="0"/>
              <a:t>sorry</a:t>
            </a:r>
            <a:r>
              <a:rPr lang="cs-CZ" dirty="0" smtClean="0"/>
              <a:t>.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forgive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99571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USEFUL VOCABULARY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/>
              <a:t>A</a:t>
            </a:r>
            <a:r>
              <a:rPr lang="cs-CZ" dirty="0" smtClean="0"/>
              <a:t>	</a:t>
            </a:r>
          </a:p>
          <a:p>
            <a:pPr algn="ctr">
              <a:buNone/>
            </a:pPr>
            <a:r>
              <a:rPr lang="cs-CZ" dirty="0" smtClean="0"/>
              <a:t>TO LOSE</a:t>
            </a:r>
          </a:p>
          <a:p>
            <a:pPr algn="ctr">
              <a:buNone/>
            </a:pPr>
            <a:r>
              <a:rPr lang="cs-CZ" dirty="0" smtClean="0"/>
              <a:t>TO GO</a:t>
            </a:r>
          </a:p>
          <a:p>
            <a:pPr algn="ctr">
              <a:buNone/>
            </a:pPr>
            <a:r>
              <a:rPr lang="cs-CZ" dirty="0" smtClean="0"/>
              <a:t>TO SHOUT</a:t>
            </a:r>
          </a:p>
          <a:p>
            <a:pPr algn="ctr">
              <a:buNone/>
            </a:pPr>
            <a:r>
              <a:rPr lang="cs-CZ" dirty="0" smtClean="0"/>
              <a:t>TO RAISE</a:t>
            </a:r>
          </a:p>
          <a:p>
            <a:pPr algn="ctr">
              <a:buNone/>
            </a:pPr>
            <a:r>
              <a:rPr lang="cs-CZ" dirty="0" smtClean="0"/>
              <a:t>TO SHAKE</a:t>
            </a:r>
          </a:p>
          <a:p>
            <a:pPr algn="ctr">
              <a:buNone/>
            </a:pPr>
            <a:r>
              <a:rPr lang="cs-CZ" dirty="0" smtClean="0"/>
              <a:t>TO HIT</a:t>
            </a:r>
          </a:p>
          <a:p>
            <a:pPr algn="ctr">
              <a:buNone/>
            </a:pPr>
            <a:r>
              <a:rPr lang="cs-CZ" dirty="0" smtClean="0"/>
              <a:t>		TO SEE	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/>
              <a:t>B</a:t>
            </a:r>
          </a:p>
          <a:p>
            <a:pPr algn="ctr">
              <a:buNone/>
            </a:pPr>
            <a:r>
              <a:rPr lang="cs-CZ" dirty="0" smtClean="0"/>
              <a:t>RED</a:t>
            </a:r>
          </a:p>
          <a:p>
            <a:pPr algn="ctr">
              <a:buNone/>
            </a:pPr>
            <a:r>
              <a:rPr lang="cs-CZ" dirty="0" smtClean="0"/>
              <a:t>MAD</a:t>
            </a:r>
          </a:p>
          <a:p>
            <a:pPr algn="ctr">
              <a:buNone/>
            </a:pPr>
            <a:r>
              <a:rPr lang="cs-CZ" dirty="0" smtClean="0"/>
              <a:t>THE ROOF</a:t>
            </a:r>
          </a:p>
          <a:p>
            <a:pPr algn="ctr">
              <a:buNone/>
            </a:pPr>
            <a:r>
              <a:rPr lang="cs-CZ" dirty="0" smtClean="0"/>
              <a:t>ONE´S TEMPER</a:t>
            </a:r>
          </a:p>
          <a:p>
            <a:pPr algn="ctr">
              <a:buNone/>
            </a:pPr>
            <a:r>
              <a:rPr lang="cs-CZ" dirty="0" smtClean="0"/>
              <a:t>WITH RAGE</a:t>
            </a:r>
          </a:p>
          <a:p>
            <a:pPr algn="ctr">
              <a:buNone/>
            </a:pPr>
            <a:r>
              <a:rPr lang="cs-CZ" dirty="0" smtClean="0"/>
              <a:t>ONE´S VOICE</a:t>
            </a:r>
          </a:p>
          <a:p>
            <a:pPr algn="ctr">
              <a:buNone/>
            </a:pPr>
            <a:r>
              <a:rPr lang="cs-CZ" dirty="0" smtClean="0"/>
              <a:t>AND SWEAR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457200" y="1268761"/>
            <a:ext cx="8291264" cy="576064"/>
          </a:xfrm>
        </p:spPr>
        <p:txBody>
          <a:bodyPr/>
          <a:lstStyle/>
          <a:p>
            <a:pPr algn="ctr"/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in A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expressions</a:t>
            </a:r>
            <a:r>
              <a:rPr lang="cs-CZ" dirty="0" smtClean="0"/>
              <a:t> in  B.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92370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USEFUL VOCABULARY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/>
              <a:t>A</a:t>
            </a:r>
            <a:r>
              <a:rPr lang="cs-CZ" dirty="0" smtClean="0"/>
              <a:t>	</a:t>
            </a:r>
          </a:p>
          <a:p>
            <a:pPr algn="ctr">
              <a:buNone/>
            </a:pPr>
            <a:r>
              <a:rPr lang="cs-CZ" dirty="0" smtClean="0"/>
              <a:t>TO LOSE</a:t>
            </a:r>
          </a:p>
          <a:p>
            <a:pPr algn="ctr">
              <a:buNone/>
            </a:pPr>
            <a:r>
              <a:rPr lang="cs-CZ" dirty="0" smtClean="0"/>
              <a:t>TO GO</a:t>
            </a:r>
          </a:p>
          <a:p>
            <a:pPr algn="ctr">
              <a:buNone/>
            </a:pPr>
            <a:r>
              <a:rPr lang="cs-CZ" dirty="0" smtClean="0"/>
              <a:t>TO SHOUT</a:t>
            </a:r>
          </a:p>
          <a:p>
            <a:pPr algn="ctr">
              <a:buNone/>
            </a:pPr>
            <a:r>
              <a:rPr lang="cs-CZ" dirty="0" smtClean="0"/>
              <a:t>TO RAISE</a:t>
            </a:r>
          </a:p>
          <a:p>
            <a:pPr algn="ctr">
              <a:buNone/>
            </a:pPr>
            <a:r>
              <a:rPr lang="cs-CZ" dirty="0" smtClean="0"/>
              <a:t>TO SHAKE</a:t>
            </a:r>
          </a:p>
          <a:p>
            <a:pPr algn="ctr">
              <a:buNone/>
            </a:pPr>
            <a:r>
              <a:rPr lang="cs-CZ" dirty="0" smtClean="0"/>
              <a:t>TO HIT</a:t>
            </a:r>
          </a:p>
          <a:p>
            <a:pPr algn="ctr">
              <a:buNone/>
            </a:pPr>
            <a:r>
              <a:rPr lang="cs-CZ" dirty="0" smtClean="0"/>
              <a:t>TO SEE	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355976" y="2276872"/>
            <a:ext cx="3657600" cy="3886200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B</a:t>
            </a:r>
          </a:p>
          <a:p>
            <a:pPr algn="ctr">
              <a:buNone/>
            </a:pPr>
            <a:r>
              <a:rPr lang="cs-CZ" dirty="0" smtClean="0"/>
              <a:t>RED</a:t>
            </a:r>
          </a:p>
          <a:p>
            <a:pPr algn="ctr">
              <a:buNone/>
            </a:pPr>
            <a:r>
              <a:rPr lang="cs-CZ" dirty="0" smtClean="0"/>
              <a:t>MAD</a:t>
            </a:r>
          </a:p>
          <a:p>
            <a:pPr algn="ctr">
              <a:buNone/>
            </a:pPr>
            <a:r>
              <a:rPr lang="cs-CZ" dirty="0" smtClean="0"/>
              <a:t>THE ROOF</a:t>
            </a:r>
          </a:p>
          <a:p>
            <a:pPr algn="ctr">
              <a:buNone/>
            </a:pPr>
            <a:r>
              <a:rPr lang="cs-CZ" dirty="0" smtClean="0"/>
              <a:t>ONE´S TEMPER</a:t>
            </a:r>
          </a:p>
          <a:p>
            <a:pPr algn="ctr">
              <a:buNone/>
            </a:pPr>
            <a:r>
              <a:rPr lang="cs-CZ" dirty="0" smtClean="0"/>
              <a:t>WITH RAGE</a:t>
            </a:r>
          </a:p>
          <a:p>
            <a:pPr algn="ctr">
              <a:buNone/>
            </a:pPr>
            <a:r>
              <a:rPr lang="cs-CZ" dirty="0" smtClean="0"/>
              <a:t>ONE´S VOICE</a:t>
            </a:r>
          </a:p>
          <a:p>
            <a:pPr algn="ctr">
              <a:buNone/>
            </a:pPr>
            <a:r>
              <a:rPr lang="cs-CZ" dirty="0" smtClean="0"/>
              <a:t>AND SWEAR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457200" y="1268761"/>
            <a:ext cx="8291264" cy="576064"/>
          </a:xfrm>
        </p:spPr>
        <p:txBody>
          <a:bodyPr/>
          <a:lstStyle/>
          <a:p>
            <a:pPr algn="ctr"/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in A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expressions</a:t>
            </a:r>
            <a:r>
              <a:rPr lang="cs-CZ" dirty="0" smtClean="0"/>
              <a:t> in  B.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2627784" y="2996952"/>
            <a:ext cx="2808312" cy="13681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339752" y="2996952"/>
            <a:ext cx="3672408" cy="27363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2771800" y="3356992"/>
            <a:ext cx="3168352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2987824" y="3861048"/>
            <a:ext cx="2376264" cy="1800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2843808" y="4365104"/>
            <a:ext cx="3240360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3059832" y="4725144"/>
            <a:ext cx="2376264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2699792" y="3861048"/>
            <a:ext cx="2808312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FINISH THESE SENTENCES USING YOUR OWN EXPERIENCE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YOU NEVER </a:t>
            </a:r>
            <a:r>
              <a:rPr lang="cs-CZ" i="1" dirty="0" smtClean="0"/>
              <a:t>listen to a single </a:t>
            </a:r>
            <a:r>
              <a:rPr lang="cs-CZ" i="1" dirty="0" err="1" smtClean="0"/>
              <a:t>word</a:t>
            </a:r>
            <a:r>
              <a:rPr lang="cs-CZ" i="1" dirty="0" smtClean="0"/>
              <a:t> I </a:t>
            </a:r>
            <a:r>
              <a:rPr lang="cs-CZ" i="1" dirty="0" err="1" smtClean="0"/>
              <a:t>say</a:t>
            </a:r>
            <a:r>
              <a:rPr lang="cs-CZ" i="1" dirty="0" smtClean="0"/>
              <a:t>.</a:t>
            </a:r>
          </a:p>
          <a:p>
            <a:r>
              <a:rPr lang="cs-CZ" dirty="0" smtClean="0"/>
              <a:t>YOU ARE </a:t>
            </a:r>
            <a:r>
              <a:rPr lang="cs-CZ" dirty="0" smtClean="0"/>
              <a:t>ALWAYS…</a:t>
            </a:r>
            <a:endParaRPr lang="cs-CZ" dirty="0" smtClean="0"/>
          </a:p>
          <a:p>
            <a:r>
              <a:rPr lang="cs-CZ" dirty="0" smtClean="0"/>
              <a:t>YOU </a:t>
            </a:r>
            <a:r>
              <a:rPr lang="cs-CZ" dirty="0" smtClean="0"/>
              <a:t>KEEP…</a:t>
            </a:r>
            <a:endParaRPr lang="cs-CZ" dirty="0" smtClean="0"/>
          </a:p>
          <a:p>
            <a:r>
              <a:rPr lang="cs-CZ" dirty="0" smtClean="0"/>
              <a:t>WILL YOU STOP </a:t>
            </a:r>
            <a:r>
              <a:rPr lang="cs-CZ" i="1" dirty="0" err="1" smtClean="0"/>
              <a:t>watching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football</a:t>
            </a:r>
            <a:r>
              <a:rPr lang="cs-CZ" i="1" dirty="0" smtClean="0"/>
              <a:t> </a:t>
            </a:r>
            <a:r>
              <a:rPr lang="cs-CZ" i="1" dirty="0" err="1" smtClean="0"/>
              <a:t>match</a:t>
            </a:r>
            <a:r>
              <a:rPr lang="cs-CZ" i="1" dirty="0" smtClean="0"/>
              <a:t> </a:t>
            </a:r>
            <a:r>
              <a:rPr lang="cs-CZ" i="1" dirty="0" err="1" smtClean="0"/>
              <a:t>when</a:t>
            </a:r>
            <a:r>
              <a:rPr lang="cs-CZ" i="1" dirty="0" smtClean="0"/>
              <a:t> I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talking</a:t>
            </a:r>
            <a:r>
              <a:rPr lang="cs-CZ" i="1" dirty="0" smtClean="0"/>
              <a:t> to </a:t>
            </a:r>
            <a:r>
              <a:rPr lang="cs-CZ" i="1" dirty="0" err="1" smtClean="0"/>
              <a:t>you</a:t>
            </a:r>
            <a:r>
              <a:rPr lang="cs-CZ" i="1" dirty="0" smtClean="0"/>
              <a:t>?</a:t>
            </a:r>
          </a:p>
          <a:p>
            <a:r>
              <a:rPr lang="cs-CZ" dirty="0" smtClean="0"/>
              <a:t>WHY DON´T </a:t>
            </a:r>
            <a:r>
              <a:rPr lang="cs-CZ" dirty="0" smtClean="0"/>
              <a:t>YOU…</a:t>
            </a:r>
            <a:endParaRPr lang="cs-CZ" dirty="0" smtClean="0"/>
          </a:p>
          <a:p>
            <a:r>
              <a:rPr lang="cs-CZ" dirty="0" smtClean="0"/>
              <a:t>HOW CAN </a:t>
            </a:r>
            <a:r>
              <a:rPr lang="cs-CZ" dirty="0" smtClean="0"/>
              <a:t>YOU…</a:t>
            </a:r>
            <a:endParaRPr lang="cs-CZ" dirty="0" smtClean="0"/>
          </a:p>
          <a:p>
            <a:r>
              <a:rPr lang="cs-CZ" dirty="0" smtClean="0"/>
              <a:t>HOW MANY TIMES HAVE I TOLD YOU (NOT) </a:t>
            </a:r>
            <a:r>
              <a:rPr lang="cs-CZ" dirty="0" smtClean="0"/>
              <a:t>TO..</a:t>
            </a:r>
            <a:endParaRPr lang="cs-CZ" dirty="0" smtClean="0"/>
          </a:p>
          <a:p>
            <a:r>
              <a:rPr lang="cs-CZ" dirty="0" smtClean="0"/>
              <a:t>YOU´RE SUCH </a:t>
            </a:r>
            <a:r>
              <a:rPr lang="cs-CZ" dirty="0" smtClean="0"/>
              <a:t>A/AN…</a:t>
            </a:r>
            <a:endParaRPr lang="cs-CZ" dirty="0" smtClean="0"/>
          </a:p>
          <a:p>
            <a:r>
              <a:rPr lang="cs-CZ" dirty="0" smtClean="0"/>
              <a:t>YOU´RE </a:t>
            </a:r>
            <a:r>
              <a:rPr lang="cs-CZ" dirty="0" smtClean="0"/>
              <a:t>SO…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PREPARE A 2-MINUTE TALK</a:t>
            </a:r>
            <a:endParaRPr lang="cs-CZ" sz="3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Complain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manager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apartment </a:t>
            </a:r>
            <a:r>
              <a:rPr lang="cs-CZ" dirty="0" err="1" smtClean="0"/>
              <a:t>building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 much </a:t>
            </a:r>
            <a:r>
              <a:rPr lang="cs-CZ" dirty="0" err="1" smtClean="0"/>
              <a:t>noise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cannot</a:t>
            </a:r>
            <a:r>
              <a:rPr lang="cs-CZ" dirty="0" smtClean="0"/>
              <a:t> </a:t>
            </a:r>
            <a:r>
              <a:rPr lang="cs-CZ" dirty="0" err="1" smtClean="0"/>
              <a:t>sleep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Complain</a:t>
            </a:r>
            <a:r>
              <a:rPr lang="cs-CZ" dirty="0" smtClean="0"/>
              <a:t> to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not do </a:t>
            </a:r>
            <a:r>
              <a:rPr lang="cs-CZ" dirty="0" err="1" smtClean="0"/>
              <a:t>what</a:t>
            </a:r>
            <a:r>
              <a:rPr lang="cs-CZ" dirty="0" smtClean="0"/>
              <a:t> he/</a:t>
            </a:r>
            <a:r>
              <a:rPr lang="cs-CZ" dirty="0" err="1" smtClean="0"/>
              <a:t>she</a:t>
            </a:r>
            <a:r>
              <a:rPr lang="cs-CZ" dirty="0" smtClean="0"/>
              <a:t> had </a:t>
            </a:r>
            <a:r>
              <a:rPr lang="cs-CZ" dirty="0" err="1" smtClean="0"/>
              <a:t>promised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supervisor</a:t>
            </a:r>
            <a:r>
              <a:rPr lang="cs-CZ" dirty="0" smtClean="0"/>
              <a:t> </a:t>
            </a:r>
            <a:r>
              <a:rPr lang="cs-CZ" dirty="0" err="1" smtClean="0"/>
              <a:t>tells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off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breaking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dress</a:t>
            </a:r>
            <a:r>
              <a:rPr lang="cs-CZ" dirty="0" smtClean="0"/>
              <a:t> </a:t>
            </a:r>
            <a:r>
              <a:rPr lang="cs-CZ" dirty="0" err="1" smtClean="0"/>
              <a:t>code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babysitter</a:t>
            </a:r>
            <a:r>
              <a:rPr lang="cs-CZ" dirty="0" smtClean="0"/>
              <a:t>.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returned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babysitter</a:t>
            </a:r>
            <a:r>
              <a:rPr lang="cs-CZ" dirty="0" smtClean="0"/>
              <a:t> </a:t>
            </a:r>
            <a:r>
              <a:rPr lang="cs-CZ" dirty="0" err="1" smtClean="0"/>
              <a:t>asleep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crying</a:t>
            </a:r>
            <a:r>
              <a:rPr lang="cs-CZ" dirty="0" smtClean="0"/>
              <a:t>. </a:t>
            </a:r>
            <a:r>
              <a:rPr lang="cs-CZ" dirty="0" err="1" smtClean="0"/>
              <a:t>Talk</a:t>
            </a:r>
            <a:r>
              <a:rPr lang="cs-CZ" dirty="0" smtClean="0"/>
              <a:t> to </a:t>
            </a:r>
            <a:r>
              <a:rPr lang="cs-CZ" dirty="0" err="1" smtClean="0"/>
              <a:t>him</a:t>
            </a:r>
            <a:r>
              <a:rPr lang="cs-CZ" dirty="0" smtClean="0"/>
              <a:t>/ her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watch</a:t>
            </a:r>
            <a:r>
              <a:rPr lang="cs-CZ" dirty="0" smtClean="0"/>
              <a:t> a </a:t>
            </a:r>
            <a:r>
              <a:rPr lang="cs-CZ" dirty="0" err="1" smtClean="0"/>
              <a:t>movie</a:t>
            </a:r>
            <a:r>
              <a:rPr lang="cs-CZ" dirty="0" smtClean="0"/>
              <a:t> on TV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</a:t>
            </a:r>
            <a:r>
              <a:rPr lang="cs-CZ" dirty="0" err="1" smtClean="0"/>
              <a:t>watch</a:t>
            </a:r>
            <a:r>
              <a:rPr lang="cs-CZ" dirty="0" smtClean="0"/>
              <a:t> a </a:t>
            </a:r>
            <a:r>
              <a:rPr lang="cs-CZ" dirty="0" err="1" smtClean="0"/>
              <a:t>sports</a:t>
            </a:r>
            <a:r>
              <a:rPr lang="cs-CZ" dirty="0" smtClean="0"/>
              <a:t> </a:t>
            </a:r>
            <a:r>
              <a:rPr lang="cs-CZ" dirty="0" err="1" smtClean="0"/>
              <a:t>match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Použité zdroje: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Slide </a:t>
            </a:r>
            <a:r>
              <a:rPr lang="cs-CZ" sz="1400" dirty="0" smtClean="0">
                <a:latin typeface="Calibri" pitchFamily="34" charset="0"/>
              </a:rPr>
              <a:t>4:  </a:t>
            </a:r>
            <a:r>
              <a:rPr lang="cs-CZ" sz="1400" dirty="0" smtClean="0"/>
              <a:t>AUTOR NEUVEDEN. </a:t>
            </a:r>
            <a:r>
              <a:rPr lang="cs-CZ" sz="1400" i="1" dirty="0" err="1" smtClean="0"/>
              <a:t>Relationships</a:t>
            </a:r>
            <a:r>
              <a:rPr lang="cs-CZ" sz="1400" dirty="0" smtClean="0"/>
              <a:t> </a:t>
            </a:r>
            <a:r>
              <a:rPr lang="cs-CZ" sz="1400" dirty="0" smtClean="0"/>
              <a:t>[online]. [cit. 26.8.2013]. Dostupný na WWW: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bridge</a:t>
            </a:r>
            <a:r>
              <a:rPr lang="cs-CZ" sz="1400" dirty="0" smtClean="0">
                <a:hlinkClick r:id="rId3"/>
              </a:rPr>
              <a:t>-online.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aitom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upload</a:t>
            </a:r>
            <a:r>
              <a:rPr lang="cs-CZ" sz="1400" dirty="0" smtClean="0">
                <a:hlinkClick r:id="rId3"/>
              </a:rPr>
              <a:t>/maturita/karty/14_</a:t>
            </a:r>
            <a:r>
              <a:rPr lang="cs-CZ" sz="1400" dirty="0" err="1" smtClean="0">
                <a:hlinkClick r:id="rId3"/>
              </a:rPr>
              <a:t>relationships.pdf</a:t>
            </a:r>
            <a:endParaRPr lang="cs-CZ" sz="1400" dirty="0" smtClean="0"/>
          </a:p>
          <a:p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 </a:t>
            </a:r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r>
              <a:rPr lang="cs-CZ" sz="1400" dirty="0" smtClean="0"/>
              <a:t> </a:t>
            </a:r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/>
          </a:p>
          <a:p>
            <a:r>
              <a:rPr lang="cs-CZ" sz="1400" dirty="0" smtClean="0"/>
              <a:t>   </a:t>
            </a:r>
          </a:p>
          <a:p>
            <a:pPr>
              <a:buFont typeface="Arial" pitchFamily="34" charset="0"/>
              <a:buChar char="•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304</TotalTime>
  <Words>580</Words>
  <Application>Microsoft Office PowerPoint</Application>
  <PresentationFormat>Předvádění na obrazovce (4:3)</PresentationFormat>
  <Paragraphs>203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Snímek 1</vt:lpstr>
      <vt:lpstr>ANOTACE</vt:lpstr>
      <vt:lpstr>INTERPERSONAL  RELATIONSHIPS</vt:lpstr>
      <vt:lpstr>RELATIONSHIPS</vt:lpstr>
      <vt:lpstr>     FEEDBACK</vt:lpstr>
      <vt:lpstr>CHARACTER  ADJECTIVES</vt:lpstr>
      <vt:lpstr>NEGATIVE PREFIXES</vt:lpstr>
      <vt:lpstr>PRACTICE - LET THE OTHERS GUESS WHICH FEATURE OF CHARACTER YOU MEAN</vt:lpstr>
      <vt:lpstr>ARGUMENTS</vt:lpstr>
      <vt:lpstr>EXCUSES AND APOLOGIES</vt:lpstr>
      <vt:lpstr>USEFUL VOCABULARY</vt:lpstr>
      <vt:lpstr>USEFUL VOCABULARY</vt:lpstr>
      <vt:lpstr>FINISH THESE SENTENCES USING YOUR OWN EXPERIENCE  </vt:lpstr>
      <vt:lpstr> PREPARE A 2-MINUTE TALK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</dc:creator>
  <cp:lastModifiedBy>Standa</cp:lastModifiedBy>
  <cp:revision>32</cp:revision>
  <dcterms:created xsi:type="dcterms:W3CDTF">2013-08-25T07:41:49Z</dcterms:created>
  <dcterms:modified xsi:type="dcterms:W3CDTF">2013-08-26T14:08:21Z</dcterms:modified>
</cp:coreProperties>
</file>