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45AF3-59E1-4227-80CC-022B7DBDCF76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51C13E-B019-4A49-956C-E6FAB299F1A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cao_airport_departure_lounge.jpg" TargetMode="External"/><Relationship Id="rId2" Type="http://schemas.openxmlformats.org/officeDocument/2006/relationships/hyperlink" Target="http://commons.wikimedia.org/wiki/File:Lufthansa-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439272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Cestování letadlem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Check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-in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desk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boarding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card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departure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lounge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cabin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crew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terminal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building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ňování pracovních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Air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travel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VY_22_INOVACE_01_2</a:t>
            </a:r>
            <a:r>
              <a:rPr lang="cs-CZ" sz="2400" b="1" dirty="0" smtClean="0"/>
              <a:t>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Air Travel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>
            <a:normAutofit/>
          </a:bodyPr>
          <a:lstStyle/>
          <a:p>
            <a:r>
              <a:rPr lang="en-GB" sz="2800" u="sng" dirty="0" smtClean="0"/>
              <a:t>Departures</a:t>
            </a:r>
            <a:r>
              <a:rPr lang="en-GB" sz="2800" dirty="0" smtClean="0"/>
              <a:t>:</a:t>
            </a:r>
          </a:p>
          <a:p>
            <a:r>
              <a:rPr lang="en-GB" sz="2800" b="1" dirty="0" smtClean="0"/>
              <a:t>Departure board </a:t>
            </a:r>
            <a:r>
              <a:rPr lang="en-GB" sz="2800" dirty="0" smtClean="0"/>
              <a:t>– shows </a:t>
            </a:r>
            <a:r>
              <a:rPr lang="en-GB" sz="2800" b="1" dirty="0" smtClean="0"/>
              <a:t>flight numbers </a:t>
            </a:r>
            <a:r>
              <a:rPr lang="en-GB" sz="2800" dirty="0" smtClean="0"/>
              <a:t>and </a:t>
            </a:r>
            <a:r>
              <a:rPr lang="en-GB" sz="2800" b="1" dirty="0" smtClean="0"/>
              <a:t>departure times</a:t>
            </a:r>
            <a:r>
              <a:rPr lang="en-GB" sz="2800" dirty="0" smtClean="0"/>
              <a:t>.</a:t>
            </a:r>
          </a:p>
          <a:p>
            <a:r>
              <a:rPr lang="en-GB" sz="2800" b="1" dirty="0" smtClean="0"/>
              <a:t>Check-in desk </a:t>
            </a:r>
            <a:r>
              <a:rPr lang="en-GB" sz="2800" dirty="0" smtClean="0"/>
              <a:t>– </a:t>
            </a:r>
            <a:r>
              <a:rPr lang="en-GB" sz="2800" b="1" dirty="0" smtClean="0"/>
              <a:t>weight your luggage</a:t>
            </a:r>
          </a:p>
          <a:p>
            <a:r>
              <a:rPr lang="en-GB" sz="2800" b="1" dirty="0" smtClean="0"/>
              <a:t>Pay excess baggage </a:t>
            </a:r>
            <a:r>
              <a:rPr lang="en-GB" sz="2800" dirty="0" smtClean="0"/>
              <a:t>( you pay extra)</a:t>
            </a:r>
          </a:p>
          <a:p>
            <a:r>
              <a:rPr lang="en-GB" sz="2800" b="1" dirty="0" smtClean="0"/>
              <a:t>A boarding card</a:t>
            </a:r>
            <a:endParaRPr lang="en-GB" sz="2800" b="1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Lufthansa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873506"/>
            <a:ext cx="3024336" cy="209284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263230" cy="3829823"/>
          </a:xfrm>
        </p:spPr>
        <p:txBody>
          <a:bodyPr/>
          <a:lstStyle/>
          <a:p>
            <a:r>
              <a:rPr lang="en-GB" dirty="0" smtClean="0"/>
              <a:t>Go through </a:t>
            </a:r>
            <a:r>
              <a:rPr lang="en-GB" b="1" dirty="0" smtClean="0"/>
              <a:t>passport control </a:t>
            </a:r>
            <a:r>
              <a:rPr lang="en-GB" dirty="0" smtClean="0"/>
              <a:t>– check your passport</a:t>
            </a:r>
          </a:p>
          <a:p>
            <a:r>
              <a:rPr lang="en-GB" b="1" dirty="0" smtClean="0"/>
              <a:t>Departure lounge </a:t>
            </a:r>
            <a:r>
              <a:rPr lang="en-GB" dirty="0" smtClean="0"/>
              <a:t>– you can shop in the </a:t>
            </a:r>
            <a:r>
              <a:rPr lang="en-GB" b="1" dirty="0" smtClean="0"/>
              <a:t>duty</a:t>
            </a:r>
            <a:r>
              <a:rPr lang="en-GB" dirty="0" smtClean="0"/>
              <a:t> </a:t>
            </a:r>
            <a:r>
              <a:rPr lang="en-GB" b="1" dirty="0" smtClean="0"/>
              <a:t>free</a:t>
            </a:r>
          </a:p>
          <a:p>
            <a:r>
              <a:rPr lang="en-GB" b="1" dirty="0" smtClean="0"/>
              <a:t>Board </a:t>
            </a:r>
            <a:r>
              <a:rPr lang="en-GB" dirty="0" smtClean="0"/>
              <a:t>– </a:t>
            </a:r>
            <a:r>
              <a:rPr lang="en-GB" b="1" dirty="0" smtClean="0"/>
              <a:t>get on </a:t>
            </a:r>
            <a:r>
              <a:rPr lang="en-GB" dirty="0" smtClean="0"/>
              <a:t>the plane</a:t>
            </a:r>
            <a:endParaRPr lang="en-GB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800px-Macao_airport_departure_loung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2852936"/>
            <a:ext cx="4028712" cy="3021534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Inside the plane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8363272" cy="406531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Seat </a:t>
            </a:r>
            <a:r>
              <a:rPr lang="en-GB" sz="2800" b="1" dirty="0" smtClean="0"/>
              <a:t>by the window </a:t>
            </a:r>
            <a:r>
              <a:rPr lang="en-GB" sz="2800" dirty="0" smtClean="0"/>
              <a:t>or </a:t>
            </a:r>
            <a:r>
              <a:rPr lang="en-GB" sz="2800" b="1" dirty="0" smtClean="0"/>
              <a:t>aisle</a:t>
            </a:r>
          </a:p>
          <a:p>
            <a:r>
              <a:rPr lang="en-GB" sz="2800" b="1" dirty="0" smtClean="0"/>
              <a:t>Hand luggage</a:t>
            </a:r>
          </a:p>
          <a:p>
            <a:r>
              <a:rPr lang="en-GB" sz="2800" b="1" dirty="0" smtClean="0"/>
              <a:t>Overhead locker</a:t>
            </a:r>
          </a:p>
          <a:p>
            <a:r>
              <a:rPr lang="en-GB" sz="2800" dirty="0" smtClean="0"/>
              <a:t>The captain</a:t>
            </a:r>
          </a:p>
          <a:p>
            <a:r>
              <a:rPr lang="en-GB" sz="2800" b="1" dirty="0" smtClean="0"/>
              <a:t>Cabin crew</a:t>
            </a:r>
            <a:endParaRPr lang="cs-CZ" sz="2800" b="1" dirty="0" smtClean="0"/>
          </a:p>
          <a:p>
            <a:pPr>
              <a:buNone/>
            </a:pPr>
            <a:r>
              <a:rPr lang="en-GB" sz="2800" b="1" dirty="0" smtClean="0"/>
              <a:t> </a:t>
            </a:r>
            <a:r>
              <a:rPr lang="en-GB" sz="2800" dirty="0" smtClean="0"/>
              <a:t>(flight attendants)</a:t>
            </a:r>
          </a:p>
          <a:p>
            <a:r>
              <a:rPr lang="en-GB" sz="2800" dirty="0" smtClean="0"/>
              <a:t>Get snack</a:t>
            </a:r>
            <a:r>
              <a:rPr lang="cs-CZ" sz="2800" dirty="0" smtClean="0"/>
              <a:t>s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800px-B737-500_Economycabi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7" y="2636912"/>
            <a:ext cx="4287845" cy="3215884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Arrival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Landing cards </a:t>
            </a:r>
            <a:r>
              <a:rPr lang="en-GB" sz="2800" dirty="0" smtClean="0"/>
              <a:t>(when you enter certain countries)</a:t>
            </a:r>
            <a:endParaRPr lang="cs-CZ" sz="2800" dirty="0" smtClean="0"/>
          </a:p>
          <a:p>
            <a:pPr>
              <a:buNone/>
            </a:pPr>
            <a:endParaRPr lang="en-GB" sz="2800" dirty="0" smtClean="0"/>
          </a:p>
          <a:p>
            <a:r>
              <a:rPr lang="en-GB" sz="2800" b="1" dirty="0" smtClean="0"/>
              <a:t>Get off </a:t>
            </a:r>
            <a:r>
              <a:rPr lang="en-GB" sz="2800" dirty="0" smtClean="0"/>
              <a:t>the plane</a:t>
            </a:r>
          </a:p>
          <a:p>
            <a:r>
              <a:rPr lang="en-GB" sz="2800" b="1" dirty="0" smtClean="0"/>
              <a:t>Terminal building</a:t>
            </a:r>
          </a:p>
          <a:p>
            <a:r>
              <a:rPr lang="en-GB" sz="2800" b="1" dirty="0" smtClean="0"/>
              <a:t>Baggage reclaim</a:t>
            </a:r>
          </a:p>
          <a:p>
            <a:r>
              <a:rPr lang="en-GB" sz="2800" dirty="0" smtClean="0"/>
              <a:t>Go through </a:t>
            </a:r>
            <a:r>
              <a:rPr lang="en-GB" sz="2800" b="1" dirty="0" smtClean="0"/>
              <a:t>customs</a:t>
            </a:r>
            <a:endParaRPr lang="en-GB" sz="2800" b="1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D:\800px-AirportFrankfurt_terminal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2204864"/>
            <a:ext cx="4856824" cy="364261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Useful expressions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91264" cy="4209331"/>
          </a:xfrm>
        </p:spPr>
        <p:txBody>
          <a:bodyPr/>
          <a:lstStyle/>
          <a:p>
            <a:r>
              <a:rPr lang="en-GB" sz="2800" dirty="0" smtClean="0"/>
              <a:t>The plane </a:t>
            </a:r>
            <a:r>
              <a:rPr lang="en-GB" sz="2800" b="1" dirty="0" smtClean="0"/>
              <a:t>takes off</a:t>
            </a:r>
          </a:p>
          <a:p>
            <a:r>
              <a:rPr lang="en-GB" sz="2800" dirty="0" smtClean="0"/>
              <a:t>The plane </a:t>
            </a:r>
            <a:r>
              <a:rPr lang="en-GB" sz="2800" b="1" dirty="0" smtClean="0"/>
              <a:t>lands</a:t>
            </a:r>
          </a:p>
          <a:p>
            <a:r>
              <a:rPr lang="en-GB" sz="2800" b="1" dirty="0" smtClean="0"/>
              <a:t>Runway</a:t>
            </a:r>
          </a:p>
          <a:p>
            <a:r>
              <a:rPr lang="en-GB" sz="2800" b="1" dirty="0" smtClean="0"/>
              <a:t>Delays</a:t>
            </a:r>
          </a:p>
          <a:p>
            <a:r>
              <a:rPr lang="en-GB" sz="2800" b="1" dirty="0" smtClean="0"/>
              <a:t>Fasten your seat belts</a:t>
            </a:r>
            <a:r>
              <a:rPr lang="en-GB" sz="2800" dirty="0" smtClean="0"/>
              <a:t>.</a:t>
            </a:r>
            <a:endParaRPr lang="cs-CZ" sz="2800" dirty="0" smtClean="0"/>
          </a:p>
          <a:p>
            <a:endParaRPr lang="cs-CZ" sz="2800" dirty="0" smtClean="0"/>
          </a:p>
          <a:p>
            <a:endParaRPr lang="en-GB" sz="2800" dirty="0" smtClean="0"/>
          </a:p>
          <a:p>
            <a:r>
              <a:rPr lang="en-GB" sz="2800" dirty="0" smtClean="0"/>
              <a:t>Put your seat in the upright position</a:t>
            </a:r>
            <a:r>
              <a:rPr lang="en-GB" dirty="0" smtClean="0"/>
              <a:t>.</a:t>
            </a:r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Vorfeld_Terminal_1_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844824"/>
            <a:ext cx="4712792" cy="353459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What do you call these?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card with the seat number on it.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people who take care of you on the plane.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place where you collect your luggage.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document which you need for travelling.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part of the airport where the plane takes off.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place above your head where you can put your belongings.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Match the words.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excess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flight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baggage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boarding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check-in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overhead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departure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passport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hand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card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desk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locker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number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reclaim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baggage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control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lounge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luggage</a:t>
            </a:r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like travelling by plane?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was the longest flight in your life?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is interesting about flying?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do you find boring?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do you usually do during the flight?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shop in the duty free?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Have you ever flown through a storm?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Where do you like sitting?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2"/>
              </a:rPr>
              <a:t>http://commons.wikimedia.org/wiki/File:Lufthansa-1.jpg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3"/>
              </a:rPr>
              <a:t>http://commons.wikimedia.org/wiki/File:Macao_airport_departure_lounge.jpg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http://commons.wikimedia.org/wiki/File:B737-500.Economycabin.jpg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http://commons.wikimedia.org/wiki/File:AirportFrankfurt_terminal1.jpg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http://commons.wikimedia.org/wiki/File:Vorfeld_Terminal_1_I.JPG</a:t>
            </a:r>
          </a:p>
          <a:p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528</Words>
  <Application>Microsoft Office PowerPoint</Application>
  <PresentationFormat>Předvádění na obrazovce (4:3)</PresentationFormat>
  <Paragraphs>137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Air Travel</vt:lpstr>
      <vt:lpstr>Prezentace aplikace PowerPoint</vt:lpstr>
      <vt:lpstr>Inside the plane</vt:lpstr>
      <vt:lpstr>Arrival</vt:lpstr>
      <vt:lpstr>Useful expressions</vt:lpstr>
      <vt:lpstr>Exercises</vt:lpstr>
      <vt:lpstr>Match the words. </vt:lpstr>
      <vt:lpstr>Questions</vt:lpstr>
      <vt:lpstr>Sources: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Air Travel</dc:title>
  <dc:creator>popper</dc:creator>
  <cp:lastModifiedBy>Daniela Popperová, Mgr.</cp:lastModifiedBy>
  <cp:revision>39</cp:revision>
  <dcterms:created xsi:type="dcterms:W3CDTF">2012-12-25T11:48:23Z</dcterms:created>
  <dcterms:modified xsi:type="dcterms:W3CDTF">2013-06-04T08:10:48Z</dcterms:modified>
</cp:coreProperties>
</file>