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E59FF6-419B-4AA3-BF96-072A0FEEE054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288AEF-890F-4528-930E-15A7201C47A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magebysafa2.jpg" TargetMode="External"/><Relationship Id="rId2" Type="http://schemas.openxmlformats.org/officeDocument/2006/relationships/hyperlink" Target="http://commons.wikimedia.org/wiki/File:Jarom%C3%ADr_J%C3%A1gr_Russia_vs._Czech_Republic_2010_Olympic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ommons.wikimedia.org/wiki/File:TORER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763671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Země původu, národnost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Czech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Chinese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Greek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language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region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Country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nationality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VY_22_INOVACE_01_2</a:t>
            </a:r>
            <a:r>
              <a:rPr lang="cs-CZ" sz="2400" b="1" dirty="0"/>
              <a:t>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Country and nationality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2276872"/>
            <a:ext cx="8507288" cy="384929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The Czech Republic </a:t>
            </a:r>
            <a:r>
              <a:rPr lang="en-GB" sz="2800" dirty="0" smtClean="0"/>
              <a:t>- </a:t>
            </a:r>
            <a:r>
              <a:rPr lang="en-GB" sz="2800" b="1" dirty="0" smtClean="0"/>
              <a:t>Czech</a:t>
            </a:r>
          </a:p>
          <a:p>
            <a:r>
              <a:rPr lang="en-GB" sz="2800" b="1" dirty="0" smtClean="0"/>
              <a:t>Argentina</a:t>
            </a:r>
            <a:r>
              <a:rPr lang="en-GB" sz="2800" dirty="0" smtClean="0"/>
              <a:t> – </a:t>
            </a:r>
            <a:r>
              <a:rPr lang="en-GB" sz="2800" b="1" dirty="0" err="1" smtClean="0"/>
              <a:t>Argentinian</a:t>
            </a:r>
            <a:endParaRPr lang="en-GB" sz="2800" b="1" dirty="0" smtClean="0"/>
          </a:p>
          <a:p>
            <a:r>
              <a:rPr lang="en-GB" sz="2800" b="1" dirty="0" smtClean="0"/>
              <a:t>Brazil</a:t>
            </a:r>
            <a:r>
              <a:rPr lang="en-GB" sz="2800" dirty="0" smtClean="0"/>
              <a:t> – </a:t>
            </a:r>
            <a:r>
              <a:rPr lang="en-GB" sz="2800" b="1" dirty="0" smtClean="0"/>
              <a:t>Brazilian</a:t>
            </a:r>
          </a:p>
          <a:p>
            <a:r>
              <a:rPr lang="en-GB" sz="2800" b="1" dirty="0" smtClean="0"/>
              <a:t>Britain</a:t>
            </a:r>
            <a:r>
              <a:rPr lang="en-GB" sz="2800" dirty="0" smtClean="0"/>
              <a:t> - </a:t>
            </a:r>
            <a:r>
              <a:rPr lang="en-GB" sz="2800" b="1" dirty="0" smtClean="0"/>
              <a:t>British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" name="Picture 2" descr="D:\561PX-~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556792"/>
            <a:ext cx="3886770" cy="415820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8686800" cy="384929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China</a:t>
            </a:r>
            <a:r>
              <a:rPr lang="en-GB" sz="2800" dirty="0" smtClean="0"/>
              <a:t> – </a:t>
            </a:r>
            <a:r>
              <a:rPr lang="en-GB" sz="2800" b="1" dirty="0" smtClean="0"/>
              <a:t>Chinese</a:t>
            </a:r>
          </a:p>
          <a:p>
            <a:r>
              <a:rPr lang="en-GB" sz="2800" b="1" dirty="0" smtClean="0"/>
              <a:t>Egypt</a:t>
            </a:r>
            <a:r>
              <a:rPr lang="en-GB" sz="2800" dirty="0" smtClean="0"/>
              <a:t> – </a:t>
            </a:r>
            <a:r>
              <a:rPr lang="en-GB" sz="2800" b="1" dirty="0" smtClean="0"/>
              <a:t>Egyptian</a:t>
            </a:r>
          </a:p>
          <a:p>
            <a:r>
              <a:rPr lang="en-GB" sz="2800" b="1" dirty="0" smtClean="0"/>
              <a:t>France</a:t>
            </a:r>
            <a:r>
              <a:rPr lang="en-GB" sz="2800" dirty="0" smtClean="0"/>
              <a:t> – </a:t>
            </a:r>
            <a:r>
              <a:rPr lang="en-GB" sz="2800" b="1" dirty="0" err="1" smtClean="0"/>
              <a:t>Fre</a:t>
            </a:r>
            <a:r>
              <a:rPr lang="cs-CZ" sz="2800" b="1" dirty="0" smtClean="0"/>
              <a:t>n</a:t>
            </a:r>
            <a:r>
              <a:rPr lang="en-GB" sz="2800" b="1" dirty="0" err="1" smtClean="0"/>
              <a:t>ch</a:t>
            </a:r>
            <a:endParaRPr lang="en-GB" sz="2800" b="1" dirty="0" smtClean="0"/>
          </a:p>
          <a:p>
            <a:r>
              <a:rPr lang="en-GB" sz="2800" b="1" dirty="0" smtClean="0"/>
              <a:t>Germany</a:t>
            </a:r>
            <a:r>
              <a:rPr lang="en-GB" sz="2800" dirty="0" smtClean="0"/>
              <a:t> - </a:t>
            </a:r>
            <a:r>
              <a:rPr lang="en-GB" sz="2800" b="1" dirty="0" smtClean="0"/>
              <a:t>German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361PX-~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124744"/>
            <a:ext cx="3268810" cy="4686127"/>
          </a:xfrm>
          <a:prstGeom prst="rect">
            <a:avLst/>
          </a:prstGeom>
          <a:noFill/>
        </p:spPr>
      </p:pic>
      <p:pic>
        <p:nvPicPr>
          <p:cNvPr id="2051" name="Picture 3" descr="D:\Great_Sphinx_of_Giza_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356992"/>
            <a:ext cx="4846381" cy="24992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8672732" cy="3240360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Greece</a:t>
            </a:r>
            <a:r>
              <a:rPr lang="en-GB" sz="2800" dirty="0" smtClean="0"/>
              <a:t> – </a:t>
            </a:r>
            <a:r>
              <a:rPr lang="en-GB" sz="2800" b="1" dirty="0" smtClean="0"/>
              <a:t>Greek</a:t>
            </a:r>
          </a:p>
          <a:p>
            <a:r>
              <a:rPr lang="en-GB" sz="2800" b="1" dirty="0" smtClean="0"/>
              <a:t>Israel</a:t>
            </a:r>
            <a:r>
              <a:rPr lang="en-GB" sz="2800" dirty="0" smtClean="0"/>
              <a:t> – </a:t>
            </a:r>
            <a:r>
              <a:rPr lang="en-GB" sz="2800" b="1" dirty="0" smtClean="0"/>
              <a:t>Israeli</a:t>
            </a:r>
          </a:p>
          <a:p>
            <a:r>
              <a:rPr lang="en-GB" sz="2800" b="1" dirty="0" smtClean="0"/>
              <a:t>Italy</a:t>
            </a:r>
            <a:r>
              <a:rPr lang="en-GB" sz="2800" dirty="0" smtClean="0"/>
              <a:t> – </a:t>
            </a:r>
            <a:r>
              <a:rPr lang="en-GB" sz="2800" b="1" dirty="0" smtClean="0"/>
              <a:t>Italian</a:t>
            </a:r>
          </a:p>
          <a:p>
            <a:r>
              <a:rPr lang="en-GB" sz="2800" b="1" dirty="0" smtClean="0"/>
              <a:t>Japan</a:t>
            </a:r>
            <a:r>
              <a:rPr lang="en-GB" sz="2800" dirty="0" smtClean="0"/>
              <a:t> - </a:t>
            </a:r>
            <a:r>
              <a:rPr lang="en-GB" sz="2800" b="1" dirty="0" smtClean="0"/>
              <a:t>Japanese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690px-Ichisuzu_ozashik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196752"/>
            <a:ext cx="5400600" cy="4696174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8697144" cy="3240360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Korea</a:t>
            </a:r>
            <a:r>
              <a:rPr lang="en-GB" sz="2800" dirty="0" smtClean="0"/>
              <a:t> – </a:t>
            </a:r>
            <a:r>
              <a:rPr lang="en-GB" sz="2800" b="1" dirty="0" smtClean="0"/>
              <a:t>Korean</a:t>
            </a:r>
          </a:p>
          <a:p>
            <a:r>
              <a:rPr lang="en-GB" sz="2800" b="1" dirty="0" smtClean="0"/>
              <a:t>Mexico</a:t>
            </a:r>
            <a:r>
              <a:rPr lang="en-GB" sz="2800" dirty="0" smtClean="0"/>
              <a:t> – </a:t>
            </a:r>
            <a:r>
              <a:rPr lang="en-GB" sz="2800" b="1" dirty="0" smtClean="0"/>
              <a:t>Mexican</a:t>
            </a:r>
          </a:p>
          <a:p>
            <a:r>
              <a:rPr lang="en-GB" sz="2800" b="1" dirty="0" smtClean="0"/>
              <a:t>Poland</a:t>
            </a:r>
            <a:r>
              <a:rPr lang="en-GB" sz="2800" dirty="0" smtClean="0"/>
              <a:t> – </a:t>
            </a:r>
            <a:r>
              <a:rPr lang="en-GB" sz="2800" b="1" dirty="0" smtClean="0"/>
              <a:t>Polish</a:t>
            </a:r>
          </a:p>
          <a:p>
            <a:r>
              <a:rPr lang="en-GB" sz="2800" b="1" dirty="0" smtClean="0"/>
              <a:t>Russia</a:t>
            </a:r>
            <a:r>
              <a:rPr lang="en-GB" sz="2800" dirty="0" smtClean="0"/>
              <a:t> - </a:t>
            </a:r>
            <a:r>
              <a:rPr lang="en-GB" sz="2800" b="1" dirty="0" smtClean="0"/>
              <a:t>Russian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Imagebysafa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412776"/>
            <a:ext cx="5519481" cy="410445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8625136" cy="394989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Saudi Arabia </a:t>
            </a:r>
            <a:r>
              <a:rPr lang="en-GB" sz="2800" dirty="0" smtClean="0"/>
              <a:t>– </a:t>
            </a:r>
            <a:r>
              <a:rPr lang="en-GB" sz="2800" b="1" dirty="0" smtClean="0"/>
              <a:t>Saudi Arabian</a:t>
            </a:r>
          </a:p>
          <a:p>
            <a:r>
              <a:rPr lang="en-GB" sz="2800" b="1" dirty="0" smtClean="0"/>
              <a:t>Spain</a:t>
            </a:r>
            <a:r>
              <a:rPr lang="en-GB" sz="2800" dirty="0" smtClean="0"/>
              <a:t> – </a:t>
            </a:r>
            <a:r>
              <a:rPr lang="en-GB" sz="2800" b="1" dirty="0" smtClean="0"/>
              <a:t>Spanish</a:t>
            </a:r>
          </a:p>
          <a:p>
            <a:r>
              <a:rPr lang="en-GB" sz="2800" b="1" dirty="0" smtClean="0"/>
              <a:t>Switzerland</a:t>
            </a:r>
            <a:r>
              <a:rPr lang="en-GB" sz="2800" dirty="0" smtClean="0"/>
              <a:t> – </a:t>
            </a:r>
            <a:r>
              <a:rPr lang="en-GB" sz="2800" b="1" dirty="0" smtClean="0"/>
              <a:t>Swiss</a:t>
            </a:r>
          </a:p>
          <a:p>
            <a:r>
              <a:rPr lang="en-GB" sz="2800" b="1" dirty="0" smtClean="0"/>
              <a:t>The United States </a:t>
            </a:r>
            <a:r>
              <a:rPr lang="en-GB" sz="2800" dirty="0" smtClean="0"/>
              <a:t>– </a:t>
            </a:r>
            <a:r>
              <a:rPr lang="en-GB" sz="2800" b="1" dirty="0" smtClean="0"/>
              <a:t>American</a:t>
            </a:r>
          </a:p>
          <a:p>
            <a:r>
              <a:rPr lang="en-GB" sz="2800" b="1" dirty="0" smtClean="0"/>
              <a:t>Turkey</a:t>
            </a:r>
            <a:r>
              <a:rPr lang="en-GB" sz="2800" dirty="0" smtClean="0"/>
              <a:t> - </a:t>
            </a:r>
            <a:r>
              <a:rPr lang="en-GB" sz="2800" b="1" dirty="0" smtClean="0"/>
              <a:t>Turkish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800px-Supplicating_Pilgrim_at_Masjid_Al_Haram__Mecca,_Saudi_Arabi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038618"/>
            <a:ext cx="3816424" cy="2862318"/>
          </a:xfrm>
          <a:prstGeom prst="rect">
            <a:avLst/>
          </a:prstGeom>
          <a:noFill/>
        </p:spPr>
      </p:pic>
      <p:pic>
        <p:nvPicPr>
          <p:cNvPr id="5123" name="Picture 3" descr="D:\TORER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3501008"/>
            <a:ext cx="3240360" cy="2430271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34888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Language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Spanish</a:t>
            </a:r>
            <a:r>
              <a:rPr lang="en-GB" sz="2800" dirty="0" smtClean="0"/>
              <a:t> (Argentina, Spain)</a:t>
            </a:r>
          </a:p>
          <a:p>
            <a:r>
              <a:rPr lang="en-GB" sz="2800" b="1" dirty="0" smtClean="0"/>
              <a:t>Mandarin</a:t>
            </a:r>
            <a:r>
              <a:rPr lang="en-GB" sz="2800" dirty="0" smtClean="0"/>
              <a:t> (China)</a:t>
            </a:r>
          </a:p>
          <a:p>
            <a:r>
              <a:rPr lang="en-GB" sz="2800" b="1" dirty="0" smtClean="0"/>
              <a:t>Greek</a:t>
            </a:r>
            <a:r>
              <a:rPr lang="en-GB" sz="2800" dirty="0" smtClean="0"/>
              <a:t> (Greece)</a:t>
            </a:r>
          </a:p>
          <a:p>
            <a:r>
              <a:rPr lang="en-GB" sz="2800" b="1" dirty="0" smtClean="0"/>
              <a:t>Hebrew</a:t>
            </a:r>
            <a:r>
              <a:rPr lang="en-GB" sz="2800" dirty="0" smtClean="0"/>
              <a:t> (Israel)</a:t>
            </a:r>
          </a:p>
          <a:p>
            <a:r>
              <a:rPr lang="en-GB" sz="2800" b="1" dirty="0" smtClean="0"/>
              <a:t>Arabic</a:t>
            </a:r>
            <a:r>
              <a:rPr lang="en-GB" sz="2800" dirty="0" smtClean="0"/>
              <a:t> (Saudi Arabia)</a:t>
            </a:r>
          </a:p>
          <a:p>
            <a:r>
              <a:rPr lang="en-GB" sz="2800" b="1" dirty="0" smtClean="0"/>
              <a:t>French</a:t>
            </a:r>
            <a:r>
              <a:rPr lang="en-GB" sz="2800" dirty="0" smtClean="0"/>
              <a:t> (France)</a:t>
            </a:r>
          </a:p>
          <a:p>
            <a:r>
              <a:rPr lang="en-GB" sz="2800" b="1" dirty="0" smtClean="0"/>
              <a:t>Turkish</a:t>
            </a:r>
            <a:r>
              <a:rPr lang="en-GB" sz="2800" dirty="0" smtClean="0"/>
              <a:t> (Turkey)</a:t>
            </a:r>
          </a:p>
          <a:p>
            <a:r>
              <a:rPr lang="en-GB" sz="2800" b="1" dirty="0" smtClean="0"/>
              <a:t>Korean</a:t>
            </a:r>
            <a:r>
              <a:rPr lang="en-GB" sz="2800" dirty="0" smtClean="0"/>
              <a:t> (Korea)</a:t>
            </a:r>
          </a:p>
          <a:p>
            <a:endParaRPr lang="cs-CZ" dirty="0" smtClean="0"/>
          </a:p>
          <a:p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D:\800px-Western_wall_jerusalem_nigh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348880"/>
            <a:ext cx="4830648" cy="335639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Regions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92896"/>
            <a:ext cx="8373616" cy="394989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Europe</a:t>
            </a:r>
          </a:p>
          <a:p>
            <a:r>
              <a:rPr lang="en-GB" sz="2800" b="1" dirty="0" smtClean="0"/>
              <a:t>The Far East </a:t>
            </a:r>
            <a:r>
              <a:rPr lang="en-GB" sz="2800" dirty="0" smtClean="0"/>
              <a:t>(China, Japan)</a:t>
            </a:r>
          </a:p>
          <a:p>
            <a:r>
              <a:rPr lang="en-GB" sz="2800" b="1" dirty="0" smtClean="0"/>
              <a:t>The Caribbean </a:t>
            </a:r>
            <a:r>
              <a:rPr lang="en-GB" sz="2800" dirty="0" smtClean="0"/>
              <a:t>(Jamaica, Trinidad)</a:t>
            </a:r>
          </a:p>
          <a:p>
            <a:r>
              <a:rPr lang="en-GB" sz="2800" b="1" dirty="0" smtClean="0"/>
              <a:t>The Mediterranean </a:t>
            </a:r>
            <a:r>
              <a:rPr lang="en-GB" sz="2800" dirty="0" smtClean="0"/>
              <a:t>(Italy, Spain)</a:t>
            </a:r>
          </a:p>
          <a:p>
            <a:r>
              <a:rPr lang="en-GB" sz="2800" b="1" dirty="0" smtClean="0"/>
              <a:t>The Middle East </a:t>
            </a:r>
            <a:r>
              <a:rPr lang="en-GB" sz="2800" dirty="0" smtClean="0"/>
              <a:t>(Egypt, Iran)</a:t>
            </a:r>
          </a:p>
          <a:p>
            <a:r>
              <a:rPr lang="en-GB" sz="2800" b="1" dirty="0" smtClean="0"/>
              <a:t>South</a:t>
            </a:r>
            <a:r>
              <a:rPr lang="en-GB" sz="2800" dirty="0" smtClean="0"/>
              <a:t>/</a:t>
            </a:r>
            <a:r>
              <a:rPr lang="en-GB" sz="2800" b="1" dirty="0" smtClean="0"/>
              <a:t>Latin America </a:t>
            </a:r>
            <a:r>
              <a:rPr lang="en-GB" sz="2800" dirty="0" smtClean="0"/>
              <a:t>(Brazil, Chile)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 descr="D:\800px-Continents_by_colou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80484" y="1412776"/>
            <a:ext cx="4163516" cy="192002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78539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Write down three nationalities beginning with 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language is spoken in China?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Where do people speak Hebrew?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nationality are people from Germany?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nationality are people from Greece?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What´s the capital of Turkey?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is the capital of Spain?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region is Jamaica in?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8194" name="Picture 2" descr="D:\At_The_Museum_(3665977096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839663"/>
            <a:ext cx="2448272" cy="210364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132856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2"/>
              </a:rPr>
              <a:t>http://commons.wikimedia.org/wiki/File:Jarom%C3%ADr_J%C3%A1gr_Russia_vs._Czech_Republic_2010_Olympics.jpg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http://commons.wikimedia.org/wiki/File:Eiffel_Tower_from_Place_du_Trocad%C3%A9ro.jpg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http://commons.wikimedia.org/wiki/File:Great_Sphinx_of_Giza_2.jpg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http://commons.wikimedia.org/wiki/File:Ichisuzu_ozashiki.jpg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http://commons.wikimedia.org/wiki/File:Imagebysafa2.jpg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http://commons.wikimedia.org/wiki/File:Supplicating_Pilgrim_at_Masjid_Al_Haram._Mecca,_Saudi_Arabia.jpg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2"/>
              </a:rPr>
              <a:t>http://commons.wikimedia.org/wiki/File:TORERO.jpg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http://commons.wikimedia.org/wiki/File:Western_wall_jerusalem_night.jpg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http://commons.wikimedia.org/wiki/File:Continents_by_colour.png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http://commons.wikimedia.org/wiki/File:At_The_Museum_(3665977096).jpg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en-GB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551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Country and nationality</vt:lpstr>
      <vt:lpstr>Prezentace aplikace PowerPoint</vt:lpstr>
      <vt:lpstr>Prezentace aplikace PowerPoint</vt:lpstr>
      <vt:lpstr>Prezentace aplikace PowerPoint</vt:lpstr>
      <vt:lpstr>Prezentace aplikace PowerPoint</vt:lpstr>
      <vt:lpstr>Language</vt:lpstr>
      <vt:lpstr>Regions</vt:lpstr>
      <vt:lpstr>Exercise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Country and nationality</dc:title>
  <dc:creator>popper</dc:creator>
  <cp:lastModifiedBy>Daniela Popperová, Mgr.</cp:lastModifiedBy>
  <cp:revision>48</cp:revision>
  <dcterms:created xsi:type="dcterms:W3CDTF">2012-12-24T11:07:57Z</dcterms:created>
  <dcterms:modified xsi:type="dcterms:W3CDTF">2013-06-04T08:20:15Z</dcterms:modified>
</cp:coreProperties>
</file>