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C9C0D1-F4E2-4998-9B43-7EDCD7098414}" type="datetimeFigureOut">
              <a:rPr lang="en-GB" smtClean="0"/>
              <a:pPr/>
              <a:t>19/06/2013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39D6F-DA4C-4045-B1B8-5404A720E0E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piders_insects.jpg?uselang=cs" TargetMode="External"/><Relationship Id="rId2" Type="http://schemas.openxmlformats.org/officeDocument/2006/relationships/hyperlink" Target="http://idioms.thefreedictionar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1.png"/><Relationship Id="rId4" Type="http://schemas.openxmlformats.org/officeDocument/2006/relationships/hyperlink" Target="http://friendsofbanyule.wordpress.com/2011/06/19/rosannas-peak-hour-sardine-expres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80489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Gramatické jevy – idiomy anglické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On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tip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of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my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tongue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bad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hair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day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in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the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same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boat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poker face,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piece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of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cake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doplňování pracovního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listu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Idioms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VY_22_INOVACE_01_33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85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Idioms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41379"/>
          </a:xfrm>
        </p:spPr>
        <p:txBody>
          <a:bodyPr>
            <a:normAutofit/>
          </a:bodyPr>
          <a:lstStyle/>
          <a:p>
            <a:r>
              <a:rPr lang="en-GB" sz="2800" dirty="0" smtClean="0"/>
              <a:t>An idiom is a group of words with a meaning that is different from the individual words.</a:t>
            </a:r>
          </a:p>
          <a:p>
            <a:r>
              <a:rPr lang="en-GB" sz="2800" dirty="0" smtClean="0"/>
              <a:t>I have the answer </a:t>
            </a:r>
            <a:r>
              <a:rPr lang="en-GB" sz="2800" b="1" dirty="0" smtClean="0"/>
              <a:t>on the tip of my tongue</a:t>
            </a:r>
            <a:r>
              <a:rPr lang="cs-CZ" sz="2800" b="1" dirty="0" smtClean="0"/>
              <a:t>.</a:t>
            </a:r>
          </a:p>
          <a:p>
            <a:pPr>
              <a:buNone/>
            </a:pPr>
            <a:r>
              <a:rPr lang="en-GB" sz="2800" b="1" dirty="0" smtClean="0"/>
              <a:t> </a:t>
            </a:r>
            <a:r>
              <a:rPr lang="cs-CZ" sz="2800" dirty="0"/>
              <a:t>(</a:t>
            </a:r>
            <a:r>
              <a:rPr lang="en-GB" sz="2800" dirty="0" smtClean="0"/>
              <a:t>I know it but I can´t remember it at the moment)</a:t>
            </a:r>
          </a:p>
          <a:p>
            <a:r>
              <a:rPr lang="en-GB" sz="2800" dirty="0" smtClean="0"/>
              <a:t>I had </a:t>
            </a:r>
            <a:r>
              <a:rPr lang="en-GB" sz="2800" b="1" dirty="0" smtClean="0"/>
              <a:t>a late night</a:t>
            </a:r>
            <a:r>
              <a:rPr lang="en-GB" sz="2800" dirty="0" smtClean="0"/>
              <a:t>.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</a:t>
            </a:r>
            <a:r>
              <a:rPr lang="en-GB" sz="2800" dirty="0" smtClean="0"/>
              <a:t>(I went to bed late)</a:t>
            </a:r>
            <a:endParaRPr lang="en-GB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C:\Users\Popperova\Desktop\tongu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594" y="3501008"/>
            <a:ext cx="3582644" cy="238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" y="980728"/>
            <a:ext cx="8157592" cy="3733875"/>
          </a:xfrm>
        </p:spPr>
        <p:txBody>
          <a:bodyPr>
            <a:normAutofit lnSpcReduction="10000"/>
          </a:bodyPr>
          <a:lstStyle/>
          <a:p>
            <a:r>
              <a:rPr lang="en-GB" sz="2800" b="1" dirty="0" smtClean="0"/>
              <a:t>Walk all over someone </a:t>
            </a:r>
            <a:r>
              <a:rPr lang="en-GB" sz="2800" dirty="0" smtClean="0"/>
              <a:t>= treat someone very badly: Don't let your boss walk all over you!</a:t>
            </a:r>
          </a:p>
          <a:p>
            <a:r>
              <a:rPr lang="en-GB" sz="2800" b="1" dirty="0" smtClean="0"/>
              <a:t>Walk on air </a:t>
            </a:r>
            <a:r>
              <a:rPr lang="en-GB" sz="2800" dirty="0" smtClean="0"/>
              <a:t>=  you are happy or excited: </a:t>
            </a:r>
            <a:br>
              <a:rPr lang="en-GB" sz="2800" dirty="0" smtClean="0"/>
            </a:br>
            <a:r>
              <a:rPr lang="en-GB" sz="2800" dirty="0" smtClean="0"/>
              <a:t>She has been walking on air since she won first prize.</a:t>
            </a:r>
          </a:p>
          <a:p>
            <a:r>
              <a:rPr lang="en-GB" sz="2800" b="1" dirty="0" smtClean="0"/>
              <a:t>Good walls make good neighbours</a:t>
            </a:r>
          </a:p>
          <a:p>
            <a:r>
              <a:rPr lang="en-GB" sz="2800" b="1" dirty="0" smtClean="0"/>
              <a:t>Watch one's step </a:t>
            </a:r>
            <a:r>
              <a:rPr lang="en-GB" sz="2800" dirty="0" smtClean="0"/>
              <a:t>= advising someone to be careful: There is no tolerance in this school for bad behaviour, so watch your step!</a:t>
            </a:r>
          </a:p>
          <a:p>
            <a:endParaRPr lang="en-GB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2050" name="Picture 2" descr="C:\Users\Popperova\Desktop\goodfences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05064"/>
            <a:ext cx="2906042" cy="193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373616" cy="3805883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Made of money </a:t>
            </a:r>
            <a:r>
              <a:rPr lang="en-GB" sz="2800" dirty="0" smtClean="0"/>
              <a:t>= very rich person: I can't afford to buy that. I'm not made of money!</a:t>
            </a:r>
          </a:p>
          <a:p>
            <a:r>
              <a:rPr lang="en-GB" sz="2800" b="1" dirty="0" smtClean="0"/>
              <a:t>Make an ass of yourself </a:t>
            </a:r>
            <a:r>
              <a:rPr lang="en-GB" sz="2800" dirty="0" smtClean="0"/>
              <a:t>= behave stupidly: He made an ass of himself by telling such a stupid joke.</a:t>
            </a:r>
          </a:p>
          <a:p>
            <a:r>
              <a:rPr lang="en-GB" sz="2800" b="1" dirty="0" smtClean="0"/>
              <a:t>Make blood boil </a:t>
            </a:r>
            <a:r>
              <a:rPr lang="en-GB" sz="2800" dirty="0" smtClean="0"/>
              <a:t>=  make you really angry: You are making my blood boil!</a:t>
            </a:r>
          </a:p>
          <a:p>
            <a:r>
              <a:rPr lang="en-GB" sz="2800" b="1" dirty="0" smtClean="0"/>
              <a:t>Make your ears burn </a:t>
            </a:r>
            <a:r>
              <a:rPr lang="en-GB" sz="2800" dirty="0" smtClean="0"/>
              <a:t>= you are embarrassed: </a:t>
            </a:r>
            <a:br>
              <a:rPr lang="en-GB" sz="2800" dirty="0" smtClean="0"/>
            </a:br>
            <a:r>
              <a:rPr lang="en-GB" sz="2800" dirty="0" smtClean="0"/>
              <a:t>The comments I heard made my ears burn.</a:t>
            </a:r>
          </a:p>
          <a:p>
            <a:endParaRPr lang="en-GB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C:\Users\Popperova\Desktop\BNOV-MD17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149080"/>
            <a:ext cx="1851016" cy="185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157592" cy="3949899"/>
          </a:xfrm>
        </p:spPr>
        <p:txBody>
          <a:bodyPr>
            <a:normAutofit fontScale="92500" lnSpcReduction="10000"/>
          </a:bodyPr>
          <a:lstStyle/>
          <a:p>
            <a:r>
              <a:rPr lang="en-GB" sz="3000" b="1" dirty="0" smtClean="0"/>
              <a:t>Make ends meet </a:t>
            </a:r>
            <a:r>
              <a:rPr lang="en-GB" sz="3000" dirty="0" smtClean="0"/>
              <a:t>= find it difficult to pay for your everyday needs:</a:t>
            </a:r>
            <a:r>
              <a:rPr lang="cs-CZ" sz="3000" dirty="0" smtClean="0"/>
              <a:t> </a:t>
            </a:r>
            <a:r>
              <a:rPr lang="en-GB" sz="3000" dirty="0" smtClean="0"/>
              <a:t>His salary is so low that he finds hard to make ends meet.</a:t>
            </a:r>
          </a:p>
          <a:p>
            <a:r>
              <a:rPr lang="en-GB" sz="3000" b="1" dirty="0" smtClean="0"/>
              <a:t>Make flesh/skin crawl </a:t>
            </a:r>
            <a:r>
              <a:rPr lang="en-GB" sz="3000" dirty="0" smtClean="0"/>
              <a:t>=  fill you with disgust: Just talking about spiders makes my flesh crawl!</a:t>
            </a:r>
          </a:p>
          <a:p>
            <a:r>
              <a:rPr lang="en-GB" sz="3000" b="1" dirty="0" smtClean="0"/>
              <a:t>Make a monkey out of </a:t>
            </a:r>
            <a:r>
              <a:rPr lang="en-GB" sz="3000" dirty="0" smtClean="0"/>
              <a:t>= humiliate someone: Don't make a monkey out of him.</a:t>
            </a:r>
          </a:p>
          <a:p>
            <a:r>
              <a:rPr lang="en-GB" sz="3000" b="1" dirty="0" smtClean="0"/>
              <a:t>Make mouth water</a:t>
            </a:r>
            <a:r>
              <a:rPr lang="en-GB" sz="3000" dirty="0" smtClean="0"/>
              <a:t>: </a:t>
            </a:r>
            <a:endParaRPr lang="cs-CZ" sz="3000" dirty="0" smtClean="0"/>
          </a:p>
          <a:p>
            <a:pPr marL="0" indent="0">
              <a:buNone/>
            </a:pPr>
            <a:r>
              <a:rPr lang="en-GB" sz="3000" dirty="0" smtClean="0"/>
              <a:t>That food is making my mouth water.</a:t>
            </a:r>
          </a:p>
          <a:p>
            <a:endParaRPr lang="cs-CZ" dirty="0"/>
          </a:p>
          <a:p>
            <a:endParaRPr lang="en-GB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C:\Users\Popperova\Desktop\Spiders_insect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916" y="3645024"/>
            <a:ext cx="2918453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3949899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 smtClean="0"/>
              <a:t>Back on your feet </a:t>
            </a:r>
            <a:r>
              <a:rPr lang="en-GB" sz="2800" dirty="0" smtClean="0"/>
              <a:t>= </a:t>
            </a:r>
            <a:r>
              <a:rPr lang="cs-CZ" sz="2800" dirty="0" smtClean="0"/>
              <a:t>to </a:t>
            </a:r>
            <a:r>
              <a:rPr lang="cs-CZ" sz="2800" dirty="0" err="1" smtClean="0"/>
              <a:t>be</a:t>
            </a:r>
            <a:r>
              <a:rPr lang="cs-CZ" sz="2800" dirty="0" smtClean="0"/>
              <a:t> </a:t>
            </a:r>
            <a:r>
              <a:rPr lang="en-GB" sz="2800" dirty="0" smtClean="0"/>
              <a:t>healthy after an illness or an accident: I had a bad flu but I am back on my feet again.</a:t>
            </a:r>
          </a:p>
          <a:p>
            <a:r>
              <a:rPr lang="en-GB" sz="2800" b="1" dirty="0" smtClean="0"/>
              <a:t>Back to square one </a:t>
            </a:r>
            <a:r>
              <a:rPr lang="en-GB" sz="2800" dirty="0" smtClean="0"/>
              <a:t>= not succeed in what you were trying to do and start from the beginning again</a:t>
            </a:r>
          </a:p>
          <a:p>
            <a:r>
              <a:rPr lang="en-GB" sz="2800" b="1" dirty="0" smtClean="0"/>
              <a:t>Backseat driver </a:t>
            </a:r>
            <a:r>
              <a:rPr lang="en-GB" sz="2800" dirty="0" smtClean="0"/>
              <a:t>= gives unwanted advice to the driver:</a:t>
            </a:r>
            <a:r>
              <a:rPr lang="cs-CZ" sz="2800" dirty="0" smtClean="0"/>
              <a:t> </a:t>
            </a:r>
            <a:r>
              <a:rPr lang="en-GB" sz="2800" dirty="0" smtClean="0"/>
              <a:t>I can't stand backseat drivers!</a:t>
            </a:r>
          </a:p>
          <a:p>
            <a:r>
              <a:rPr lang="en-GB" sz="2800" b="1" dirty="0" smtClean="0"/>
              <a:t>Bad hair day </a:t>
            </a:r>
            <a:r>
              <a:rPr lang="en-GB" sz="2800" dirty="0" smtClean="0"/>
              <a:t>= a day when </a:t>
            </a:r>
            <a:endParaRPr lang="cs-CZ" sz="2800" dirty="0" smtClean="0"/>
          </a:p>
          <a:p>
            <a:pPr marL="0" indent="0">
              <a:buNone/>
            </a:pPr>
            <a:r>
              <a:rPr lang="en-GB" sz="2800" dirty="0" smtClean="0"/>
              <a:t>everything seems to go wrong: </a:t>
            </a:r>
            <a:endParaRPr lang="cs-CZ" sz="2800" dirty="0" smtClean="0"/>
          </a:p>
          <a:p>
            <a:pPr marL="0" indent="0">
              <a:buNone/>
            </a:pPr>
            <a:r>
              <a:rPr lang="en-GB" sz="2800" dirty="0" smtClean="0"/>
              <a:t>Are you having a bad hair day?</a:t>
            </a:r>
          </a:p>
          <a:p>
            <a:endParaRPr lang="en-GB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C:\Users\Popperova\Desktop\5102d1921468ab4eb0d70d7b8ee5048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34908"/>
            <a:ext cx="3716088" cy="278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301608" cy="3949899"/>
          </a:xfrm>
        </p:spPr>
        <p:txBody>
          <a:bodyPr>
            <a:normAutofit/>
          </a:bodyPr>
          <a:lstStyle/>
          <a:p>
            <a:r>
              <a:rPr lang="cs-CZ" sz="2800" b="1" dirty="0"/>
              <a:t>I</a:t>
            </a:r>
            <a:r>
              <a:rPr lang="en-GB" sz="2800" b="1" dirty="0" smtClean="0"/>
              <a:t>n the same boat </a:t>
            </a:r>
            <a:r>
              <a:rPr lang="en-GB" sz="2800" dirty="0" smtClean="0"/>
              <a:t>= people in the same unpleasant or difficult situation: We are all in the same boat.</a:t>
            </a:r>
          </a:p>
          <a:p>
            <a:r>
              <a:rPr lang="cs-CZ" sz="2800" b="1" dirty="0"/>
              <a:t>P</a:t>
            </a:r>
            <a:r>
              <a:rPr lang="en-GB" sz="2800" b="1" dirty="0" err="1" smtClean="0"/>
              <a:t>acked</a:t>
            </a:r>
            <a:r>
              <a:rPr lang="en-GB" sz="2800" b="1" dirty="0" smtClean="0"/>
              <a:t> like sardines </a:t>
            </a:r>
            <a:r>
              <a:rPr lang="en-GB" sz="2800" dirty="0" smtClean="0"/>
              <a:t>= group of </a:t>
            </a:r>
            <a:r>
              <a:rPr lang="en-GB" sz="2800" dirty="0" err="1" smtClean="0"/>
              <a:t>peop</a:t>
            </a:r>
            <a:r>
              <a:rPr lang="cs-CZ" sz="2800" dirty="0" smtClean="0"/>
              <a:t>l</a:t>
            </a:r>
            <a:r>
              <a:rPr lang="en-GB" sz="2800" dirty="0" smtClean="0"/>
              <a:t>e pressed together tightly:  The bus was very crowded. We were packed like sardines!</a:t>
            </a:r>
          </a:p>
          <a:p>
            <a:r>
              <a:rPr lang="cs-CZ" sz="2800" b="1" dirty="0" smtClean="0"/>
              <a:t>P</a:t>
            </a:r>
            <a:r>
              <a:rPr lang="en-GB" sz="2800" b="1" dirty="0" err="1" smtClean="0"/>
              <a:t>aint</a:t>
            </a:r>
            <a:r>
              <a:rPr lang="en-GB" sz="2800" b="1" dirty="0" smtClean="0"/>
              <a:t> the town red </a:t>
            </a:r>
            <a:r>
              <a:rPr lang="en-GB" sz="2800" dirty="0" smtClean="0"/>
              <a:t>= go out and enjoy a lively evening in bars: The fans painted the town red.</a:t>
            </a:r>
          </a:p>
          <a:p>
            <a:endParaRPr lang="en-GB" dirty="0"/>
          </a:p>
        </p:txBody>
      </p:sp>
      <p:pic>
        <p:nvPicPr>
          <p:cNvPr id="5123" name="Picture 3" descr="C:\Users\popper\Pictures\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149080"/>
            <a:ext cx="3384376" cy="1733550"/>
          </a:xfrm>
          <a:prstGeom prst="rect">
            <a:avLst/>
          </a:prstGeom>
          <a:noFill/>
        </p:spPr>
      </p:pic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3877891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Eagle eyes </a:t>
            </a:r>
            <a:r>
              <a:rPr lang="en-GB" sz="2800" dirty="0" smtClean="0"/>
              <a:t>= notice things easily: He's got eagle eyes.</a:t>
            </a:r>
          </a:p>
          <a:p>
            <a:r>
              <a:rPr lang="en-GB" sz="2800" b="1" dirty="0" smtClean="0"/>
              <a:t>Poker face </a:t>
            </a:r>
            <a:r>
              <a:rPr lang="en-GB" sz="2800" dirty="0" smtClean="0"/>
              <a:t>= show no emotion: The criminal kept a poker face.</a:t>
            </a:r>
          </a:p>
          <a:p>
            <a:r>
              <a:rPr lang="en-GB" sz="2800" b="1" dirty="0" smtClean="0"/>
              <a:t>Gatecrash</a:t>
            </a:r>
            <a:r>
              <a:rPr lang="en-GB" sz="2800" dirty="0" smtClean="0"/>
              <a:t> = someone who comes without being invited: I hope there are not going to be any gatecrashers tonight.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en-GB" dirty="0"/>
          </a:p>
        </p:txBody>
      </p:sp>
      <p:pic>
        <p:nvPicPr>
          <p:cNvPr id="6147" name="Picture 3" descr="C:\Users\popper\Pictures\55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6270" y="3308562"/>
            <a:ext cx="2730066" cy="2730066"/>
          </a:xfrm>
          <a:prstGeom prst="rect">
            <a:avLst/>
          </a:prstGeom>
          <a:noFill/>
        </p:spPr>
      </p:pic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3949899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 smtClean="0"/>
              <a:t>Piece of cake </a:t>
            </a:r>
            <a:r>
              <a:rPr lang="en-GB" sz="2800" dirty="0" smtClean="0"/>
              <a:t>=  something very easy: The English test was a piece of cake!</a:t>
            </a:r>
          </a:p>
          <a:p>
            <a:r>
              <a:rPr lang="en-GB" sz="2800" b="1" dirty="0" smtClean="0"/>
              <a:t>Face that would stop a clock </a:t>
            </a:r>
            <a:r>
              <a:rPr lang="en-GB" sz="2800" dirty="0" smtClean="0"/>
              <a:t>= an unattractive face: He's tall and thin, with a face that would stop a clock.</a:t>
            </a:r>
          </a:p>
          <a:p>
            <a:r>
              <a:rPr lang="en-GB" sz="2800" b="1" dirty="0" smtClean="0"/>
              <a:t>Throw pearls to pigs </a:t>
            </a:r>
            <a:r>
              <a:rPr lang="en-GB" sz="2800" dirty="0" smtClean="0"/>
              <a:t>= offer something valuable to someone who does not understand</a:t>
            </a:r>
          </a:p>
          <a:p>
            <a:r>
              <a:rPr lang="en-GB" sz="2800" b="1" dirty="0" smtClean="0"/>
              <a:t>Under the knife </a:t>
            </a:r>
            <a:r>
              <a:rPr lang="en-GB" sz="2800" dirty="0" smtClean="0"/>
              <a:t>=  have surgery: </a:t>
            </a:r>
            <a:endParaRPr lang="cs-CZ" sz="2800" dirty="0" smtClean="0"/>
          </a:p>
          <a:p>
            <a:pPr marL="0" indent="0">
              <a:buNone/>
            </a:pPr>
            <a:r>
              <a:rPr lang="en-GB" sz="2800" dirty="0" smtClean="0"/>
              <a:t>Have you ever </a:t>
            </a:r>
            <a:endParaRPr lang="cs-CZ" sz="2800" dirty="0" smtClean="0"/>
          </a:p>
          <a:p>
            <a:pPr marL="0" indent="0">
              <a:buNone/>
            </a:pPr>
            <a:r>
              <a:rPr lang="en-GB" sz="2800" dirty="0" smtClean="0"/>
              <a:t>been under the knife?</a:t>
            </a:r>
          </a:p>
          <a:p>
            <a:endParaRPr lang="en-GB" dirty="0"/>
          </a:p>
        </p:txBody>
      </p:sp>
      <p:pic>
        <p:nvPicPr>
          <p:cNvPr id="7170" name="Picture 2" descr="C:\Users\popper\Pictures\face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356992"/>
            <a:ext cx="3623436" cy="2564904"/>
          </a:xfrm>
          <a:prstGeom prst="rect">
            <a:avLst/>
          </a:prstGeom>
          <a:noFill/>
        </p:spPr>
      </p:pic>
      <p:cxnSp>
        <p:nvCxnSpPr>
          <p:cNvPr id="6" name="Přímá spojnice 5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435280" cy="5145435"/>
          </a:xfrm>
        </p:spPr>
        <p:txBody>
          <a:bodyPr>
            <a:normAutofit fontScale="92500" lnSpcReduction="20000"/>
          </a:bodyPr>
          <a:lstStyle/>
          <a:p>
            <a:pPr marL="514350" indent="-514350"/>
            <a:r>
              <a:rPr lang="en-GB" b="1" dirty="0" smtClean="0"/>
              <a:t>Replace the expressions in bold with idioms.</a:t>
            </a:r>
          </a:p>
          <a:p>
            <a:pPr marL="514350" indent="-514350">
              <a:buNone/>
            </a:pPr>
            <a:endParaRPr lang="en-GB" b="1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000" dirty="0" smtClean="0"/>
              <a:t>This English exercise is </a:t>
            </a:r>
            <a:r>
              <a:rPr lang="en-GB" sz="3000" b="1" dirty="0" smtClean="0"/>
              <a:t>very easy.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 smtClean="0"/>
              <a:t>His face </a:t>
            </a:r>
            <a:r>
              <a:rPr lang="en-GB" sz="3000" b="1" dirty="0" smtClean="0"/>
              <a:t>is very </a:t>
            </a:r>
            <a:r>
              <a:rPr lang="en-GB" sz="3000" b="1" dirty="0" err="1" smtClean="0"/>
              <a:t>unat</a:t>
            </a:r>
            <a:r>
              <a:rPr lang="cs-CZ" sz="3000" b="1" dirty="0" smtClean="0"/>
              <a:t>t</a:t>
            </a:r>
            <a:r>
              <a:rPr lang="en-GB" sz="3000" b="1" dirty="0" err="1" smtClean="0"/>
              <a:t>ractive</a:t>
            </a:r>
            <a:r>
              <a:rPr lang="en-GB" sz="30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 smtClean="0"/>
              <a:t>Have you ever </a:t>
            </a:r>
            <a:r>
              <a:rPr lang="en-GB" sz="3000" b="1" dirty="0" smtClean="0"/>
              <a:t>had surgery</a:t>
            </a:r>
            <a:r>
              <a:rPr lang="en-GB" sz="3000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 smtClean="0"/>
              <a:t>The bus was very crowded. We were </a:t>
            </a:r>
            <a:r>
              <a:rPr lang="en-GB" sz="3000" b="1" dirty="0" smtClean="0"/>
              <a:t>pressed together tightly</a:t>
            </a:r>
            <a:r>
              <a:rPr lang="en-GB" sz="3000" dirty="0" smtClean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 smtClean="0"/>
              <a:t>We are going to</a:t>
            </a:r>
            <a:r>
              <a:rPr lang="en-GB" sz="3000" b="1" dirty="0" smtClean="0"/>
              <a:t> enjoy a lively night in bars.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 smtClean="0"/>
              <a:t>The comments </a:t>
            </a:r>
            <a:r>
              <a:rPr lang="en-GB" sz="3000" b="1" dirty="0" smtClean="0"/>
              <a:t>made me embarrassed.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 smtClean="0"/>
              <a:t>Horror movies </a:t>
            </a:r>
            <a:r>
              <a:rPr lang="en-GB" sz="3000" b="1" dirty="0" smtClean="0"/>
              <a:t>make me frightened.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 smtClean="0"/>
              <a:t>There is no tolerance in this school for bad behaviour, so </a:t>
            </a:r>
            <a:r>
              <a:rPr lang="en-GB" sz="3000" b="1" dirty="0" smtClean="0"/>
              <a:t>be careful</a:t>
            </a:r>
            <a:r>
              <a:rPr lang="en-GB" sz="3000" dirty="0" smtClean="0"/>
              <a:t>!</a:t>
            </a:r>
            <a:endParaRPr lang="en-GB" sz="3000" b="1" dirty="0" smtClean="0"/>
          </a:p>
          <a:p>
            <a:pPr marL="514350" indent="-514350">
              <a:buFont typeface="+mj-lt"/>
              <a:buAutoNum type="arabicPeriod"/>
            </a:pP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1026" name="Picture 2" descr="C:\Users\popper\Pictures\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340768"/>
            <a:ext cx="1597388" cy="1892052"/>
          </a:xfrm>
          <a:prstGeom prst="rect">
            <a:avLst/>
          </a:prstGeom>
          <a:noFill/>
        </p:spPr>
      </p:pic>
      <p:cxnSp>
        <p:nvCxnSpPr>
          <p:cNvPr id="5" name="Přímá spojnice 4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GB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19256" cy="4929411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>
                <a:hlinkClick r:id="rId2"/>
              </a:rPr>
              <a:t>http://idioms.thefreedictionary.com/</a:t>
            </a:r>
            <a:endParaRPr lang="cs-CZ" sz="2000" dirty="0" smtClean="0"/>
          </a:p>
          <a:p>
            <a:r>
              <a:rPr lang="cs-CZ" sz="2000" dirty="0"/>
              <a:t>CHERIE. </a:t>
            </a:r>
            <a:r>
              <a:rPr lang="cs-CZ" sz="2000" i="1" dirty="0"/>
              <a:t>andtodaysidiomis.blogspot.cz</a:t>
            </a:r>
            <a:r>
              <a:rPr lang="cs-CZ" sz="2000" dirty="0"/>
              <a:t> [online]. [cit. 5.6.2013]. Dostupný na WWW: http://andtodaysidiomis.blogspot.cz/2010_12_01_archive.html </a:t>
            </a:r>
            <a:endParaRPr lang="cs-CZ" sz="2000" dirty="0" smtClean="0"/>
          </a:p>
          <a:p>
            <a:r>
              <a:rPr lang="cs-CZ" sz="2000" dirty="0"/>
              <a:t>MARQUEZ. </a:t>
            </a:r>
            <a:r>
              <a:rPr lang="cs-CZ" sz="2000" i="1" dirty="0"/>
              <a:t>impactedbygrace.com</a:t>
            </a:r>
            <a:r>
              <a:rPr lang="cs-CZ" sz="2000" dirty="0"/>
              <a:t> [online]. [cit. 5.6.2013]. Dostupný na WWW: http://impactedbygrace.com/2012/10/22/good-fences/ </a:t>
            </a:r>
            <a:endParaRPr lang="cs-CZ" sz="2000" dirty="0" smtClean="0"/>
          </a:p>
          <a:p>
            <a:r>
              <a:rPr lang="pt-BR" sz="2000" dirty="0"/>
              <a:t>AUTOR NEUVEDEN. </a:t>
            </a:r>
            <a:r>
              <a:rPr lang="pt-BR" sz="2000" i="1" dirty="0"/>
              <a:t>www.hollywood.uk.com</a:t>
            </a:r>
            <a:r>
              <a:rPr lang="pt-BR" sz="2000" dirty="0"/>
              <a:t> [online]. [cit. 5.6.2013]. Dostupný na WWW: http://www.hollywood.uk.com/shop/halp-Blood_and_Body_Parts/BNOV-MD175-Ears_Pointed_Red</a:t>
            </a:r>
            <a:endParaRPr lang="cs-CZ" sz="2000" dirty="0" smtClean="0"/>
          </a:p>
          <a:p>
            <a:r>
              <a:rPr lang="en-US" sz="2000" dirty="0"/>
              <a:t>[</a:t>
            </a:r>
            <a:r>
              <a:rPr lang="cs-CZ" sz="2000" dirty="0"/>
              <a:t>cit. </a:t>
            </a:r>
            <a:r>
              <a:rPr lang="cs-CZ" sz="2000" dirty="0" smtClean="0"/>
              <a:t>2013-06-05</a:t>
            </a:r>
            <a:r>
              <a:rPr lang="en-US" sz="2000" dirty="0" smtClean="0"/>
              <a:t>]</a:t>
            </a:r>
            <a:r>
              <a:rPr lang="cs-CZ" sz="2000" dirty="0"/>
              <a:t>. Dostupný pod licencí </a:t>
            </a:r>
            <a:r>
              <a:rPr lang="cs-CZ" sz="2000" dirty="0" smtClean="0"/>
              <a:t>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</a:t>
            </a:r>
            <a:r>
              <a:rPr lang="cs-CZ" sz="2000" dirty="0"/>
              <a:t>na </a:t>
            </a:r>
            <a:r>
              <a:rPr lang="cs-CZ" sz="2000" dirty="0" smtClean="0"/>
              <a:t>WWW:</a:t>
            </a:r>
          </a:p>
          <a:p>
            <a:r>
              <a:rPr lang="en-GB" sz="2000" dirty="0">
                <a:hlinkClick r:id="rId3"/>
              </a:rPr>
              <a:t>http://</a:t>
            </a:r>
            <a:r>
              <a:rPr lang="en-GB" sz="2000" dirty="0" smtClean="0">
                <a:hlinkClick r:id="rId3"/>
              </a:rPr>
              <a:t>commons.wikimedia.org/wiki/File:Spiders_insects.jpg?uselang=cs</a:t>
            </a:r>
            <a:endParaRPr lang="cs-CZ" sz="2000" dirty="0" smtClean="0"/>
          </a:p>
          <a:p>
            <a:r>
              <a:rPr lang="cs-CZ" sz="2000" dirty="0"/>
              <a:t>BOOTHROYD. </a:t>
            </a:r>
            <a:r>
              <a:rPr lang="cs-CZ" sz="2000" i="1" dirty="0"/>
              <a:t>pinterest.com</a:t>
            </a:r>
            <a:r>
              <a:rPr lang="cs-CZ" sz="2000" dirty="0"/>
              <a:t> [online]. [cit. 5.6.2013]. Dostupný na WWW: http://pinterest.com/pin/149322543867761027</a:t>
            </a:r>
            <a:endParaRPr lang="en-GB" sz="2000" dirty="0"/>
          </a:p>
          <a:p>
            <a:r>
              <a:rPr lang="cs-CZ" sz="2000" dirty="0"/>
              <a:t>LARA. </a:t>
            </a:r>
            <a:r>
              <a:rPr lang="cs-CZ" sz="2000" i="1" dirty="0"/>
              <a:t>friendsofbanyule.wordpress.com</a:t>
            </a:r>
            <a:r>
              <a:rPr lang="cs-CZ" sz="2000" dirty="0"/>
              <a:t> [online]. [cit. 5.6.2013]. Dostupný na WWW: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friendsofbanyule.wordpress.com/2011/06/19/rosannas-peak-hour-sardine-express/</a:t>
            </a:r>
            <a:endParaRPr lang="cs-CZ" sz="2000" dirty="0" smtClean="0"/>
          </a:p>
          <a:p>
            <a:r>
              <a:rPr lang="pt-BR" sz="2000" dirty="0" smtClean="0"/>
              <a:t>AUTOR </a:t>
            </a:r>
            <a:r>
              <a:rPr lang="pt-BR" sz="2000" dirty="0"/>
              <a:t>NEUVEDEN. </a:t>
            </a:r>
            <a:r>
              <a:rPr lang="pt-BR" sz="2000" i="1" dirty="0"/>
              <a:t>www.trikator.cz</a:t>
            </a:r>
            <a:r>
              <a:rPr lang="pt-BR" sz="2000" dirty="0"/>
              <a:t> [online]. [cit. 5.6.2013]. Dostupný na WWW: http://www.trikator.cz/tricko-meme-poker-face</a:t>
            </a:r>
            <a:endParaRPr lang="cs-CZ" sz="2000" dirty="0" smtClean="0"/>
          </a:p>
          <a:p>
            <a:endParaRPr lang="en-GB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t-BR" sz="2000" dirty="0"/>
              <a:t>AUTOR NEUVEDEN. </a:t>
            </a:r>
            <a:r>
              <a:rPr lang="pt-BR" sz="2000" i="1" dirty="0"/>
              <a:t>www.funnypica.com</a:t>
            </a:r>
            <a:r>
              <a:rPr lang="pt-BR" sz="2000" dirty="0"/>
              <a:t> [online]. [cit. 5.6.2013]. Dostupný na WWW: http://www.funnypica.com/top-30-funny-ugly-people-pictures/crazy-face/ </a:t>
            </a:r>
            <a:endParaRPr lang="cs-CZ" sz="2000" dirty="0" smtClean="0"/>
          </a:p>
          <a:p>
            <a:r>
              <a:rPr lang="cs-CZ" sz="2000" dirty="0"/>
              <a:t>AUTOR NEUVEDEN. </a:t>
            </a:r>
            <a:r>
              <a:rPr lang="cs-CZ" sz="2000" i="1" dirty="0"/>
              <a:t>funforfuns.com</a:t>
            </a:r>
            <a:r>
              <a:rPr lang="cs-CZ" sz="2000" dirty="0"/>
              <a:t> [online]. [cit. 5.6.2013]. Dostupný na WWW: http://funforfuns.com/funny-ugly-faces-of-people-weird-peoples-pictures/ 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64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947</Words>
  <Application>Microsoft Office PowerPoint</Application>
  <PresentationFormat>Předvádění na obrazovce (4:3)</PresentationFormat>
  <Paragraphs>121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STŘEDNÍ ŠKOLA STAVEBNÍ A TECHNICKÁ Ústí nad Labem, Čelakovského 5, příspěvková organizace Páteřní škola Ústeckého kraje</vt:lpstr>
      <vt:lpstr>Idioms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Idioms</dc:title>
  <dc:creator>popper</dc:creator>
  <cp:lastModifiedBy>Daniela Popperová, Mgr.</cp:lastModifiedBy>
  <cp:revision>56</cp:revision>
  <dcterms:created xsi:type="dcterms:W3CDTF">2012-12-23T10:26:16Z</dcterms:created>
  <dcterms:modified xsi:type="dcterms:W3CDTF">2013-06-19T07:26:53Z</dcterms:modified>
</cp:coreProperties>
</file>