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8" r:id="rId5"/>
    <p:sldId id="261" r:id="rId6"/>
    <p:sldId id="259" r:id="rId7"/>
    <p:sldId id="262" r:id="rId8"/>
    <p:sldId id="263" r:id="rId9"/>
    <p:sldId id="264" r:id="rId10"/>
    <p:sldId id="260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1F95A-45C2-43F3-AFD4-E2F0BD89A1C1}" type="datetimeFigureOut">
              <a:rPr lang="en-GB" smtClean="0"/>
              <a:pPr/>
              <a:t>20/07/2013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A6B44-75B3-401E-A2AD-4FB6F209FC2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1F95A-45C2-43F3-AFD4-E2F0BD89A1C1}" type="datetimeFigureOut">
              <a:rPr lang="en-GB" smtClean="0"/>
              <a:pPr/>
              <a:t>20/07/2013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A6B44-75B3-401E-A2AD-4FB6F209FC2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1F95A-45C2-43F3-AFD4-E2F0BD89A1C1}" type="datetimeFigureOut">
              <a:rPr lang="en-GB" smtClean="0"/>
              <a:pPr/>
              <a:t>20/07/2013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A6B44-75B3-401E-A2AD-4FB6F209FC2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1F95A-45C2-43F3-AFD4-E2F0BD89A1C1}" type="datetimeFigureOut">
              <a:rPr lang="en-GB" smtClean="0"/>
              <a:pPr/>
              <a:t>20/07/2013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A6B44-75B3-401E-A2AD-4FB6F209FC2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1F95A-45C2-43F3-AFD4-E2F0BD89A1C1}" type="datetimeFigureOut">
              <a:rPr lang="en-GB" smtClean="0"/>
              <a:pPr/>
              <a:t>20/07/2013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A6B44-75B3-401E-A2AD-4FB6F209FC2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1F95A-45C2-43F3-AFD4-E2F0BD89A1C1}" type="datetimeFigureOut">
              <a:rPr lang="en-GB" smtClean="0"/>
              <a:pPr/>
              <a:t>20/07/2013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A6B44-75B3-401E-A2AD-4FB6F209FC2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1F95A-45C2-43F3-AFD4-E2F0BD89A1C1}" type="datetimeFigureOut">
              <a:rPr lang="en-GB" smtClean="0"/>
              <a:pPr/>
              <a:t>20/07/2013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A6B44-75B3-401E-A2AD-4FB6F209FC2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1F95A-45C2-43F3-AFD4-E2F0BD89A1C1}" type="datetimeFigureOut">
              <a:rPr lang="en-GB" smtClean="0"/>
              <a:pPr/>
              <a:t>20/07/2013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A6B44-75B3-401E-A2AD-4FB6F209FC2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1F95A-45C2-43F3-AFD4-E2F0BD89A1C1}" type="datetimeFigureOut">
              <a:rPr lang="en-GB" smtClean="0"/>
              <a:pPr/>
              <a:t>20/07/2013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A6B44-75B3-401E-A2AD-4FB6F209FC2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1F95A-45C2-43F3-AFD4-E2F0BD89A1C1}" type="datetimeFigureOut">
              <a:rPr lang="en-GB" smtClean="0"/>
              <a:pPr/>
              <a:t>20/07/2013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A6B44-75B3-401E-A2AD-4FB6F209FC2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1F95A-45C2-43F3-AFD4-E2F0BD89A1C1}" type="datetimeFigureOut">
              <a:rPr lang="en-GB" smtClean="0"/>
              <a:pPr/>
              <a:t>20/07/2013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A6B44-75B3-401E-A2AD-4FB6F209FC2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F1F95A-45C2-43F3-AFD4-E2F0BD89A1C1}" type="datetimeFigureOut">
              <a:rPr lang="en-GB" smtClean="0"/>
              <a:pPr/>
              <a:t>20/07/2013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CA6B44-75B3-401E-A2AD-4FB6F209FC21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x-sport.info/base/bungee-jumping.html/attachment/bandzhi-dzhamping-bungee-jumping1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016512411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Gramatické jevy – čas předpřítomný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Past 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participle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regular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verbs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irregular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verbs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just,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ever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since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Anglický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Daniela </a:t>
                      </a:r>
                      <a:r>
                        <a:rPr lang="cs-CZ" sz="1200" baseline="0" dirty="0" err="1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Popperová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Anglický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výklad, pracovní list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doplňování pracovního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listu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err="1" smtClean="0"/>
              <a:t>Present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Perfect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VY_22_INOVACE_01_35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962875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Present Perfect</a:t>
            </a:r>
            <a:endParaRPr lang="en-GB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484784"/>
            <a:ext cx="8219256" cy="4641379"/>
          </a:xfrm>
        </p:spPr>
        <p:txBody>
          <a:bodyPr/>
          <a:lstStyle/>
          <a:p>
            <a:r>
              <a:rPr lang="en-GB" sz="2800" dirty="0" smtClean="0"/>
              <a:t>Action </a:t>
            </a:r>
            <a:r>
              <a:rPr lang="en-GB" sz="2800" b="1" dirty="0" smtClean="0"/>
              <a:t>in the past </a:t>
            </a:r>
            <a:r>
              <a:rPr lang="en-GB" sz="2800" dirty="0" smtClean="0"/>
              <a:t>with </a:t>
            </a:r>
            <a:r>
              <a:rPr lang="en-GB" sz="2800" b="1" dirty="0" smtClean="0"/>
              <a:t>the result now</a:t>
            </a:r>
            <a:r>
              <a:rPr lang="en-GB" sz="2800" dirty="0" smtClean="0"/>
              <a:t>.</a:t>
            </a:r>
          </a:p>
          <a:p>
            <a:r>
              <a:rPr lang="en-GB" sz="2800" dirty="0" smtClean="0"/>
              <a:t>I have closed the door.</a:t>
            </a:r>
          </a:p>
          <a:p>
            <a:r>
              <a:rPr lang="en-GB" sz="2800" dirty="0" smtClean="0"/>
              <a:t>He has cleaned his shoes.</a:t>
            </a:r>
          </a:p>
          <a:p>
            <a:r>
              <a:rPr lang="en-GB" sz="2800" b="1" dirty="0" smtClean="0"/>
              <a:t>Have (has) + past participle</a:t>
            </a:r>
          </a:p>
          <a:p>
            <a:r>
              <a:rPr lang="en-GB" sz="2800" u="sng" dirty="0" smtClean="0"/>
              <a:t>Regular verbs</a:t>
            </a:r>
            <a:r>
              <a:rPr lang="en-GB" sz="2800" dirty="0" smtClean="0"/>
              <a:t>: cleaned, finished, tried</a:t>
            </a:r>
          </a:p>
          <a:p>
            <a:r>
              <a:rPr lang="en-GB" sz="2800" u="sng" dirty="0" smtClean="0"/>
              <a:t>Irregular verbs</a:t>
            </a:r>
            <a:r>
              <a:rPr lang="en-GB" sz="2800" dirty="0" smtClean="0"/>
              <a:t>: seen, broken, gone</a:t>
            </a:r>
          </a:p>
          <a:p>
            <a:pPr>
              <a:buNone/>
            </a:pPr>
            <a:endParaRPr lang="en-GB" dirty="0"/>
          </a:p>
        </p:txBody>
      </p:sp>
      <p:pic>
        <p:nvPicPr>
          <p:cNvPr id="3074" name="Picture 2" descr="C:\Users\popper\Pictures\presentperfect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4741555"/>
            <a:ext cx="5544616" cy="1074538"/>
          </a:xfrm>
          <a:prstGeom prst="rect">
            <a:avLst/>
          </a:prstGeom>
          <a:noFill/>
        </p:spPr>
      </p:pic>
      <p:cxnSp>
        <p:nvCxnSpPr>
          <p:cNvPr id="6" name="Přímá spojnice 5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8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Just, already, yet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44824"/>
            <a:ext cx="8291264" cy="4281339"/>
          </a:xfrm>
        </p:spPr>
        <p:txBody>
          <a:bodyPr>
            <a:normAutofit/>
          </a:bodyPr>
          <a:lstStyle/>
          <a:p>
            <a:r>
              <a:rPr lang="en-GB" sz="2800" dirty="0" smtClean="0"/>
              <a:t>I´ve </a:t>
            </a:r>
            <a:r>
              <a:rPr lang="en-GB" sz="2800" b="1" dirty="0" smtClean="0"/>
              <a:t>just</a:t>
            </a:r>
            <a:r>
              <a:rPr lang="en-GB" sz="2800" dirty="0" smtClean="0"/>
              <a:t> – </a:t>
            </a:r>
            <a:r>
              <a:rPr lang="en-GB" sz="2800" b="1" dirty="0" smtClean="0"/>
              <a:t>short time ago</a:t>
            </a:r>
          </a:p>
          <a:p>
            <a:r>
              <a:rPr lang="en-GB" sz="2800" dirty="0" smtClean="0"/>
              <a:t>I´ve just arrived.</a:t>
            </a:r>
          </a:p>
          <a:p>
            <a:r>
              <a:rPr lang="en-GB" sz="2800" dirty="0" smtClean="0"/>
              <a:t>I´ve </a:t>
            </a:r>
            <a:r>
              <a:rPr lang="en-GB" sz="2800" b="1" dirty="0" smtClean="0"/>
              <a:t>already</a:t>
            </a:r>
            <a:r>
              <a:rPr lang="en-GB" sz="2800" dirty="0" smtClean="0"/>
              <a:t> – </a:t>
            </a:r>
            <a:r>
              <a:rPr lang="en-GB" sz="2800" b="1" dirty="0" smtClean="0"/>
              <a:t>before you expected</a:t>
            </a:r>
          </a:p>
          <a:p>
            <a:r>
              <a:rPr lang="en-GB" sz="2800" dirty="0" smtClean="0"/>
              <a:t>You´ve already done my homework.</a:t>
            </a:r>
          </a:p>
          <a:p>
            <a:r>
              <a:rPr lang="en-GB" sz="2800" b="1" dirty="0" smtClean="0"/>
              <a:t>Yet</a:t>
            </a:r>
            <a:r>
              <a:rPr lang="en-GB" sz="2800" dirty="0" smtClean="0"/>
              <a:t> – </a:t>
            </a:r>
            <a:r>
              <a:rPr lang="en-GB" sz="2800" b="1" dirty="0" smtClean="0"/>
              <a:t>negative</a:t>
            </a:r>
            <a:r>
              <a:rPr lang="en-GB" sz="2800" dirty="0" smtClean="0"/>
              <a:t> and </a:t>
            </a:r>
            <a:r>
              <a:rPr lang="en-GB" sz="2800" b="1" dirty="0" smtClean="0"/>
              <a:t>questions</a:t>
            </a:r>
            <a:r>
              <a:rPr lang="en-GB" sz="2800" dirty="0" smtClean="0"/>
              <a:t>, position: </a:t>
            </a:r>
            <a:r>
              <a:rPr lang="en-GB" sz="2800" b="1" dirty="0" smtClean="0"/>
              <a:t>at the end</a:t>
            </a:r>
          </a:p>
          <a:p>
            <a:r>
              <a:rPr lang="en-GB" sz="2800" dirty="0" smtClean="0"/>
              <a:t>She hasn´t told him yet.</a:t>
            </a:r>
          </a:p>
          <a:p>
            <a:r>
              <a:rPr lang="en-GB" sz="2800" dirty="0" smtClean="0"/>
              <a:t>Have you eaten yet?</a:t>
            </a:r>
            <a:endParaRPr lang="en-GB" sz="28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9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Have you ever?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We use it to talk about </a:t>
            </a:r>
            <a:r>
              <a:rPr lang="en-GB" sz="2800" b="1" dirty="0" smtClean="0"/>
              <a:t>experience</a:t>
            </a:r>
            <a:r>
              <a:rPr lang="en-GB" sz="2800" dirty="0" smtClean="0"/>
              <a:t>.</a:t>
            </a:r>
          </a:p>
          <a:p>
            <a:r>
              <a:rPr lang="en-GB" sz="2800" dirty="0" smtClean="0"/>
              <a:t>Have you ever been to the United States?</a:t>
            </a:r>
          </a:p>
          <a:p>
            <a:r>
              <a:rPr lang="en-GB" sz="2800" dirty="0" smtClean="0"/>
              <a:t>Have you ever tried bungee jumping?</a:t>
            </a:r>
          </a:p>
          <a:p>
            <a:r>
              <a:rPr lang="en-GB" sz="2800" dirty="0" smtClean="0"/>
              <a:t>I have lived in many places all over the world.</a:t>
            </a:r>
          </a:p>
          <a:p>
            <a:r>
              <a:rPr lang="en-GB" sz="2800" b="1" dirty="0" smtClean="0"/>
              <a:t>Ever</a:t>
            </a:r>
            <a:r>
              <a:rPr lang="en-GB" sz="2800" dirty="0" smtClean="0"/>
              <a:t> – in questions</a:t>
            </a:r>
          </a:p>
          <a:p>
            <a:r>
              <a:rPr lang="en-GB" sz="2800" b="1" dirty="0" smtClean="0"/>
              <a:t>Never </a:t>
            </a:r>
          </a:p>
          <a:p>
            <a:r>
              <a:rPr lang="en-GB" sz="2800" dirty="0" smtClean="0"/>
              <a:t>I´ve never travelled by plane.</a:t>
            </a:r>
            <a:endParaRPr lang="en-GB" sz="2800" dirty="0"/>
          </a:p>
        </p:txBody>
      </p:sp>
      <p:pic>
        <p:nvPicPr>
          <p:cNvPr id="5122" name="Picture 2" descr="C:\Users\popper\Pictures\bun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3861048"/>
            <a:ext cx="2646540" cy="1992568"/>
          </a:xfrm>
          <a:prstGeom prst="rect">
            <a:avLst/>
          </a:prstGeom>
          <a:noFill/>
        </p:spPr>
      </p:pic>
      <p:pic>
        <p:nvPicPr>
          <p:cNvPr id="5123" name="Picture 3" descr="C:\Users\popper\Pictures\imagesCASIY5B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67764" y="1218270"/>
            <a:ext cx="1353016" cy="2059260"/>
          </a:xfrm>
          <a:prstGeom prst="rect">
            <a:avLst/>
          </a:prstGeom>
          <a:noFill/>
        </p:spPr>
      </p:pic>
      <p:cxnSp>
        <p:nvCxnSpPr>
          <p:cNvPr id="6" name="Přímá spojnice 5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8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052736" y="188640"/>
            <a:ext cx="8229600" cy="2088232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For and since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301608" cy="4669979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For</a:t>
            </a:r>
            <a:r>
              <a:rPr lang="en-GB" sz="2800" dirty="0" smtClean="0"/>
              <a:t> </a:t>
            </a:r>
            <a:r>
              <a:rPr lang="en-GB" sz="2800" b="1" dirty="0" smtClean="0"/>
              <a:t>+</a:t>
            </a:r>
            <a:r>
              <a:rPr lang="en-GB" sz="2800" dirty="0" smtClean="0"/>
              <a:t> </a:t>
            </a:r>
            <a:r>
              <a:rPr lang="en-GB" sz="2800" b="1" dirty="0" smtClean="0"/>
              <a:t>period of time</a:t>
            </a:r>
          </a:p>
          <a:p>
            <a:r>
              <a:rPr lang="en-GB" sz="2800" dirty="0" smtClean="0"/>
              <a:t>I have been in the Unite States for six months.</a:t>
            </a:r>
          </a:p>
          <a:p>
            <a:r>
              <a:rPr lang="en-GB" sz="2800" u="sng" dirty="0" smtClean="0"/>
              <a:t>For</a:t>
            </a:r>
            <a:r>
              <a:rPr lang="en-GB" sz="2800" dirty="0" smtClean="0"/>
              <a:t>: </a:t>
            </a:r>
            <a:r>
              <a:rPr lang="en-GB" sz="2800" b="1" dirty="0" smtClean="0"/>
              <a:t>three days, a week, an hour, ten minutes,</a:t>
            </a:r>
          </a:p>
          <a:p>
            <a:pPr>
              <a:buNone/>
            </a:pPr>
            <a:r>
              <a:rPr lang="en-GB" sz="2800" b="1" dirty="0" smtClean="0"/>
              <a:t>            five hours, two we</a:t>
            </a:r>
            <a:r>
              <a:rPr lang="cs-CZ" sz="2800" b="1" dirty="0" smtClean="0"/>
              <a:t>e</a:t>
            </a:r>
            <a:r>
              <a:rPr lang="en-GB" sz="2800" b="1" dirty="0" err="1" smtClean="0"/>
              <a:t>ks</a:t>
            </a:r>
            <a:r>
              <a:rPr lang="en-GB" sz="2800" b="1" dirty="0" smtClean="0"/>
              <a:t>, a long time</a:t>
            </a:r>
          </a:p>
          <a:p>
            <a:r>
              <a:rPr lang="en-GB" sz="2800" b="1" dirty="0" smtClean="0"/>
              <a:t>Since + the start of the period</a:t>
            </a:r>
          </a:p>
          <a:p>
            <a:r>
              <a:rPr lang="en-GB" sz="2800" dirty="0" smtClean="0"/>
              <a:t>I´ve lived here since 1990.</a:t>
            </a:r>
          </a:p>
          <a:p>
            <a:r>
              <a:rPr lang="en-GB" sz="2800" u="sng" dirty="0" smtClean="0"/>
              <a:t>Since</a:t>
            </a:r>
            <a:r>
              <a:rPr lang="en-GB" sz="2800" dirty="0" smtClean="0"/>
              <a:t>: </a:t>
            </a:r>
            <a:r>
              <a:rPr lang="en-GB" sz="2800" b="1" dirty="0" smtClean="0"/>
              <a:t>Monday, 8 o´clock, January, 1985, I was nine years old</a:t>
            </a:r>
            <a:endParaRPr lang="en-GB" sz="2800" b="1" dirty="0"/>
          </a:p>
        </p:txBody>
      </p:sp>
      <p:pic>
        <p:nvPicPr>
          <p:cNvPr id="6146" name="Picture 2" descr="C:\Users\popper\Pictures\i-have-lived-here-since-january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5906" y="4941168"/>
            <a:ext cx="2944469" cy="1106832"/>
          </a:xfrm>
          <a:prstGeom prst="rect">
            <a:avLst/>
          </a:prstGeom>
          <a:noFill/>
        </p:spPr>
      </p:pic>
      <p:pic>
        <p:nvPicPr>
          <p:cNvPr id="6147" name="Picture 3" descr="C:\Users\popper\Pictures\i-have-lived-here-for-two-months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908720"/>
            <a:ext cx="2664297" cy="1140320"/>
          </a:xfrm>
          <a:prstGeom prst="rect">
            <a:avLst/>
          </a:prstGeom>
          <a:noFill/>
        </p:spPr>
      </p:pic>
      <p:cxnSp>
        <p:nvCxnSpPr>
          <p:cNvPr id="6" name="Přímá spojnice 5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8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Present Perfect </a:t>
            </a:r>
            <a:r>
              <a:rPr lang="en-GB" sz="3200" b="1" dirty="0" err="1" smtClean="0"/>
              <a:t>Continous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something </a:t>
            </a:r>
            <a:r>
              <a:rPr lang="en-GB" sz="2800" b="1" dirty="0" smtClean="0"/>
              <a:t>started in the past </a:t>
            </a:r>
            <a:r>
              <a:rPr lang="en-GB" sz="2800" dirty="0" smtClean="0"/>
              <a:t>and </a:t>
            </a:r>
            <a:r>
              <a:rPr lang="en-GB" sz="2800" b="1" dirty="0" smtClean="0"/>
              <a:t>has continued up until now (duration)</a:t>
            </a:r>
          </a:p>
          <a:p>
            <a:r>
              <a:rPr lang="en-GB" sz="2800" b="1" dirty="0" smtClean="0"/>
              <a:t>Have (has) + been + present participle</a:t>
            </a:r>
          </a:p>
          <a:p>
            <a:r>
              <a:rPr lang="en-GB" sz="2800" dirty="0" smtClean="0"/>
              <a:t>I´ve been learning English for 18 years.</a:t>
            </a:r>
          </a:p>
          <a:p>
            <a:r>
              <a:rPr lang="en-GB" sz="2800" dirty="0" smtClean="0"/>
              <a:t>How long have you been waiting here?</a:t>
            </a:r>
          </a:p>
          <a:p>
            <a:endParaRPr lang="en-GB" dirty="0"/>
          </a:p>
        </p:txBody>
      </p:sp>
      <p:pic>
        <p:nvPicPr>
          <p:cNvPr id="1026" name="Picture 2" descr="C:\Users\popper\Pictures\presentperfectcontinuous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39651" y="4195358"/>
            <a:ext cx="6264696" cy="1438775"/>
          </a:xfrm>
          <a:prstGeom prst="rect">
            <a:avLst/>
          </a:prstGeom>
          <a:noFill/>
        </p:spPr>
      </p:pic>
      <p:cxnSp>
        <p:nvCxnSpPr>
          <p:cNvPr id="5" name="Přímá spojnice 4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Exercises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 smtClean="0"/>
              <a:t>What has happened?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She ………………........(finish reading the books)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They……………………..(go to bed)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He ………………………..(clean the room)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She………………………..(close the door)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  <p:pic>
        <p:nvPicPr>
          <p:cNvPr id="2054" name="Picture 6" descr="C:\Users\popper\Pictures\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2780928"/>
            <a:ext cx="2082820" cy="3062308"/>
          </a:xfrm>
          <a:prstGeom prst="rect">
            <a:avLst/>
          </a:prstGeom>
          <a:noFill/>
        </p:spPr>
      </p:pic>
      <p:cxnSp>
        <p:nvCxnSpPr>
          <p:cNvPr id="8" name="Přímá spojnice 7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1" name="Přímá spojnice 10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Find somebody who: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 smtClean="0"/>
              <a:t>Has tried bungee jumping</a:t>
            </a:r>
          </a:p>
          <a:p>
            <a:r>
              <a:rPr lang="en-GB" sz="2800" b="1" dirty="0" smtClean="0"/>
              <a:t>Has been abroad (where?)</a:t>
            </a:r>
          </a:p>
          <a:p>
            <a:r>
              <a:rPr lang="en-GB" sz="2800" b="1" dirty="0" smtClean="0"/>
              <a:t>Has flown in a helicopter</a:t>
            </a:r>
          </a:p>
          <a:p>
            <a:r>
              <a:rPr lang="en-GB" sz="2800" b="1" dirty="0" smtClean="0"/>
              <a:t>Has won a competition</a:t>
            </a:r>
          </a:p>
          <a:p>
            <a:r>
              <a:rPr lang="en-GB" sz="2800" b="1" dirty="0" smtClean="0"/>
              <a:t>Has been late for school</a:t>
            </a:r>
          </a:p>
          <a:p>
            <a:r>
              <a:rPr lang="en-GB" sz="2800" b="1" dirty="0" smtClean="0"/>
              <a:t>Has broken a leg</a:t>
            </a:r>
          </a:p>
          <a:p>
            <a:r>
              <a:rPr lang="en-GB" sz="2800" b="1" dirty="0" smtClean="0"/>
              <a:t>Has seen Fast and Furious</a:t>
            </a:r>
          </a:p>
          <a:p>
            <a:r>
              <a:rPr lang="en-GB" sz="2800" b="1" dirty="0" smtClean="0"/>
              <a:t>Has been learning English for three years</a:t>
            </a:r>
            <a:endParaRPr lang="en-GB" sz="2800" b="1" dirty="0"/>
          </a:p>
        </p:txBody>
      </p:sp>
      <p:pic>
        <p:nvPicPr>
          <p:cNvPr id="7170" name="Picture 2" descr="C:\Users\popper\Pictures\mm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1916832"/>
            <a:ext cx="3537415" cy="2827387"/>
          </a:xfrm>
          <a:prstGeom prst="rect">
            <a:avLst/>
          </a:prstGeom>
          <a:noFill/>
        </p:spPr>
      </p:pic>
      <p:cxnSp>
        <p:nvCxnSpPr>
          <p:cNvPr id="5" name="Přímá spojnice 4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For or since?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She has been in Prague ……………Monday.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They have been married …………..15 years.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He has been ill ……………..yesterday.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We have been waiting ……………….two hours.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My dad has lived in Israel …………three years.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She has been in hospital…………….January.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I have lived in London………….a long time.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I have been learning English …………18 years.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endParaRPr lang="en-GB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2" name="Obrázek 11" descr="11949864691020941855smiley114_svg_med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236296" y="1196752"/>
            <a:ext cx="1741938" cy="1683874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/>
          </a:bodyPr>
          <a:lstStyle/>
          <a:p>
            <a:r>
              <a:rPr lang="cs-CZ" sz="2000" dirty="0" err="1" smtClean="0"/>
              <a:t>Sources</a:t>
            </a:r>
            <a:r>
              <a:rPr lang="cs-CZ" sz="2000" dirty="0" smtClean="0"/>
              <a:t>:</a:t>
            </a:r>
            <a:endParaRPr lang="en-GB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000" dirty="0" smtClean="0"/>
              <a:t>AUTOR </a:t>
            </a:r>
            <a:r>
              <a:rPr lang="cs-CZ" sz="2000" dirty="0" smtClean="0"/>
              <a:t>NEUVEDEN. </a:t>
            </a:r>
            <a:r>
              <a:rPr lang="cs-CZ" sz="2000" i="1" dirty="0" err="1" smtClean="0"/>
              <a:t>Englishpage.com</a:t>
            </a:r>
            <a:r>
              <a:rPr lang="cs-CZ" sz="2000" dirty="0" smtClean="0"/>
              <a:t> [online]. [cit. 20.7.2013]. Dostupný na WWW: http://www.</a:t>
            </a:r>
            <a:r>
              <a:rPr lang="cs-CZ" sz="2000" dirty="0" err="1" smtClean="0"/>
              <a:t>englishpage.com</a:t>
            </a:r>
            <a:r>
              <a:rPr lang="cs-CZ" sz="2000" dirty="0" smtClean="0"/>
              <a:t>/</a:t>
            </a:r>
            <a:r>
              <a:rPr lang="cs-CZ" sz="2000" dirty="0" err="1" smtClean="0"/>
              <a:t>verbpage</a:t>
            </a:r>
            <a:r>
              <a:rPr lang="cs-CZ" sz="2000" dirty="0" smtClean="0"/>
              <a:t>/</a:t>
            </a:r>
            <a:r>
              <a:rPr lang="cs-CZ" sz="2000" dirty="0" err="1" smtClean="0"/>
              <a:t>presentperfect.html</a:t>
            </a:r>
            <a:r>
              <a:rPr lang="cs-CZ" sz="2000" dirty="0" smtClean="0"/>
              <a:t> </a:t>
            </a:r>
          </a:p>
          <a:p>
            <a:r>
              <a:rPr lang="cs-CZ" sz="2000" dirty="0" smtClean="0"/>
              <a:t>AUTOR NEUVEDEN. </a:t>
            </a:r>
            <a:r>
              <a:rPr lang="cs-CZ" sz="2000" i="1" dirty="0" err="1" smtClean="0"/>
              <a:t>bungyamateriungy.webnode.cz</a:t>
            </a:r>
            <a:r>
              <a:rPr lang="cs-CZ" sz="2000" dirty="0" smtClean="0"/>
              <a:t> [online]. [cit. 20.7.2013]. Dostupný na WWW: http://bungyamateriungy.webnode.cz/news/bungee-jumping-keinova-houpacka-most-prez-reku-hacka-u-chomutova-62-metru/ </a:t>
            </a:r>
          </a:p>
          <a:p>
            <a:r>
              <a:rPr lang="cs-CZ" sz="2000" dirty="0" smtClean="0"/>
              <a:t>AUTOR NEUVEDEN. </a:t>
            </a:r>
            <a:r>
              <a:rPr lang="cs-CZ" sz="2000" i="1" dirty="0" err="1" smtClean="0"/>
              <a:t>globetourer.blogspot.cz</a:t>
            </a:r>
            <a:r>
              <a:rPr lang="cs-CZ" sz="2000" dirty="0" smtClean="0"/>
              <a:t> [online]. [cit. 20.7.2013]. Dostupný na WWW: http://globetourer.blogspot.cz/2012/12/top-tourist-attraction-in-usa-statue-of.html </a:t>
            </a:r>
            <a:r>
              <a:rPr lang="pt-BR" sz="2000" dirty="0" smtClean="0"/>
              <a:t>AUTOR NEUVEDEN. </a:t>
            </a:r>
            <a:r>
              <a:rPr lang="pt-BR" sz="2000" i="1" dirty="0" smtClean="0"/>
              <a:t>www.grammaring.com</a:t>
            </a:r>
            <a:r>
              <a:rPr lang="pt-BR" sz="2000" dirty="0" smtClean="0"/>
              <a:t> [online]. [cit. 20.7.2013]. Dostupný na WWW: http://www.grammaring.com/present-perfect-with-for-and-since </a:t>
            </a:r>
            <a:endParaRPr lang="cs-CZ" sz="2000" dirty="0" smtClean="0"/>
          </a:p>
          <a:p>
            <a:r>
              <a:rPr lang="cs-CZ" sz="2000" dirty="0" smtClean="0"/>
              <a:t>BOBE. </a:t>
            </a:r>
            <a:r>
              <a:rPr lang="cs-CZ" sz="2000" i="1" dirty="0" err="1" smtClean="0"/>
              <a:t>positiveandencouraged.blogspot.cz</a:t>
            </a:r>
            <a:r>
              <a:rPr lang="cs-CZ" sz="2000" dirty="0" smtClean="0"/>
              <a:t> [online]. [cit. 20.7.2013]. Dostupný na WWW: http://positiveandencouraged.blogspot.cz/2010/08/when-all-doors-seem-to-be-closed.html</a:t>
            </a:r>
            <a:endParaRPr lang="cs-CZ" sz="2000" dirty="0"/>
          </a:p>
          <a:p>
            <a:endParaRPr lang="cs-CZ" sz="2000" dirty="0" smtClean="0"/>
          </a:p>
          <a:p>
            <a:pPr>
              <a:buNone/>
            </a:pPr>
            <a:endParaRPr lang="en-GB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pt-BR" sz="2000" dirty="0" smtClean="0"/>
              <a:t>AUTOR NEUVEDEN. </a:t>
            </a:r>
            <a:r>
              <a:rPr lang="pt-BR" sz="2000" i="1" dirty="0" smtClean="0"/>
              <a:t>www.x-sport.info</a:t>
            </a:r>
            <a:r>
              <a:rPr lang="pt-BR" sz="2000" dirty="0" smtClean="0"/>
              <a:t> [online]. [cit. 20.7.2013]. Dostupný na WWW: </a:t>
            </a:r>
            <a:r>
              <a:rPr lang="pt-BR" sz="2000" dirty="0" smtClean="0">
                <a:hlinkClick r:id="rId2"/>
              </a:rPr>
              <a:t>http://www.x-sport.info/base/bungee-jumping.html/attachment/bandzhi-dzhamping-bungee-jumping1</a:t>
            </a:r>
            <a:endParaRPr lang="cs-CZ" sz="2000" dirty="0" smtClean="0"/>
          </a:p>
          <a:p>
            <a:r>
              <a:rPr lang="pt-BR" sz="2000" dirty="0" smtClean="0"/>
              <a:t>AUTOR NEUVEDEN. </a:t>
            </a:r>
            <a:r>
              <a:rPr lang="pt-BR" sz="2000" i="1" dirty="0" smtClean="0"/>
              <a:t>www.clker.com</a:t>
            </a:r>
            <a:r>
              <a:rPr lang="pt-BR" sz="2000" dirty="0" smtClean="0"/>
              <a:t> [online]. [cit. 20.7.2013]. Dostupný na WWW: http://www.clker.com/clipart-4257.html  </a:t>
            </a:r>
            <a:endParaRPr lang="cs-CZ" sz="2000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633245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305</TotalTime>
  <Words>716</Words>
  <Application>Microsoft Office PowerPoint</Application>
  <PresentationFormat>Předvádění na obrazovce (4:3)</PresentationFormat>
  <Paragraphs>125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STŘEDNÍ ŠKOLA STAVEBNÍ A TECHNICKÁ Ústí nad Labem, Čelakovského 5, příspěvková organizace Páteřní škola Ústeckého kraje</vt:lpstr>
      <vt:lpstr>Present Perfect</vt:lpstr>
      <vt:lpstr>Just, already, yet</vt:lpstr>
      <vt:lpstr>Have you ever?</vt:lpstr>
      <vt:lpstr>For and since</vt:lpstr>
      <vt:lpstr>Present Perfect Continous</vt:lpstr>
      <vt:lpstr>Exercises</vt:lpstr>
      <vt:lpstr>Find somebody who:</vt:lpstr>
      <vt:lpstr>For or since?</vt:lpstr>
      <vt:lpstr>Sources: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Perfect</dc:title>
  <dc:creator>popper</dc:creator>
  <cp:lastModifiedBy>popper</cp:lastModifiedBy>
  <cp:revision>60</cp:revision>
  <dcterms:created xsi:type="dcterms:W3CDTF">2012-12-26T08:07:55Z</dcterms:created>
  <dcterms:modified xsi:type="dcterms:W3CDTF">2013-07-20T16:50:31Z</dcterms:modified>
</cp:coreProperties>
</file>