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03092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Struktura OS unixového typu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Struktura konkrétních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Struktura OS </a:t>
            </a:r>
            <a:r>
              <a:rPr lang="cs-CZ" sz="3000" dirty="0" smtClean="0"/>
              <a:t>unixového typu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err="1">
                <a:latin typeface="Arial" pitchFamily="34" charset="0"/>
                <a:cs typeface="Arial" pitchFamily="34" charset="0"/>
              </a:rPr>
              <a:t>Většina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Unixových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systémů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má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hodně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podobnou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strukturu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kromě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těch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které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byly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upraveny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pro real-time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provoz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). </a:t>
            </a:r>
            <a:r>
              <a:rPr lang="en-US" sz="2800" b="1" dirty="0" err="1">
                <a:latin typeface="Arial" pitchFamily="34" charset="0"/>
                <a:cs typeface="Arial" pitchFamily="34" charset="0"/>
              </a:rPr>
              <a:t>Jádro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běží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v </a:t>
            </a:r>
            <a:r>
              <a:rPr lang="en-US" sz="2800" b="1" dirty="0" err="1">
                <a:latin typeface="Arial" pitchFamily="34" charset="0"/>
                <a:cs typeface="Arial" pitchFamily="34" charset="0"/>
              </a:rPr>
              <a:t>privilegovaném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 err="1">
                <a:latin typeface="Arial" pitchFamily="34" charset="0"/>
                <a:cs typeface="Arial" pitchFamily="34" charset="0"/>
              </a:rPr>
              <a:t>režimu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režimu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jádra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), je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často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tvořeno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jediným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souborem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proto je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nazýváno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monolitické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přestože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jeho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vnitřní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struktura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je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přesně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rozvržena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například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u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linuxu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to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soubor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i="1" dirty="0">
                <a:latin typeface="Arial" pitchFamily="34" charset="0"/>
                <a:cs typeface="Arial" pitchFamily="34" charset="0"/>
              </a:rPr>
              <a:t>/</a:t>
            </a:r>
            <a:r>
              <a:rPr lang="en-US" sz="2800" i="1" dirty="0" smtClean="0">
                <a:latin typeface="Arial" pitchFamily="34" charset="0"/>
                <a:cs typeface="Arial" pitchFamily="34" charset="0"/>
              </a:rPr>
              <a:t>boot/</a:t>
            </a:r>
            <a:r>
              <a:rPr lang="en-US" sz="2800" i="1" dirty="0" err="1" smtClean="0">
                <a:latin typeface="Arial" pitchFamily="34" charset="0"/>
                <a:cs typeface="Arial" pitchFamily="34" charset="0"/>
              </a:rPr>
              <a:t>vmlinuz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Unixové systémy jsou víceprocesorové víceuživatelské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multitaskové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univerzální síťové systémy již od svého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počátku. 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to byl brán zřetel už při navrhování jejich struktury,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proto za dlouhá desetiletí existence Unixů ani nebylo třeba ji výrazně měnit. Tato struktura také zřejmě posloužila jako jeden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vzorů 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návrhu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struktury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Windows řady NT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63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32440" y="6165304"/>
            <a:ext cx="450776" cy="434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9361"/>
            <a:ext cx="7867650" cy="513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9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Jádro systému běží v privilegovaném režimu (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kernel mode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vše ostatní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běží v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user mode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a skládá se ze dvou oddělených částí: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Hardware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Abstraction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Layer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je část jádra, závislá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 HW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jsou zde především ovladače zařízení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Kernel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 jádro nezávislé na HW, běží zde také démoni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daemons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- systémové procesy obdobné službám ve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Windows řady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NT. Běží na pozadí často bez ohledu na běh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uživatelských procesů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 přihlašování a odhlašování uživatelů.</a:t>
            </a:r>
          </a:p>
        </p:txBody>
      </p:sp>
    </p:spTree>
    <p:extLst>
      <p:ext uri="{BB962C8B-B14F-4D97-AF65-F5344CB8AC3E}">
        <p14:creationId xmlns:p14="http://schemas.microsoft.com/office/powerpoint/2010/main" val="196224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Knihovny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Unixu mají obdobnou roli jako DLL ve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Windows, tedy obsahují objekty a různé rutiny. Mnohé z nich jsou součástí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grafického subsystému 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např. X 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Window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Shell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 rozhraní pro komunikaci s uživatelem. Unixové systémy obvykle nabízejí více různých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shellů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Komunikace probíhá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textové formě (uživatel zadává příkazy, OS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reaguje textovými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výpisy), ale současné Unixové systémy nabízí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také často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neobyčejně propracované GUI a běžný uživatel tak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 textovým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Shellem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ani nemusí přijít do styku. Stejně jako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Windows příkazy můžeme shrnovat do textových souborů – skriptů.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1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jádra podrobněji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Vrstva HAL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tvořena především ovladači periferních zařízení. Následuje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vrstva, která přistupuje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 zařízením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abstraktnější úrovni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zde ovladače souborových systémů (FS) na paměťových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médiích a ovladač TCP/IP komunikující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ovladačem síťové karty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42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jádra podrobněji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40502" y="5301208"/>
            <a:ext cx="432048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1647825"/>
            <a:ext cx="8801100" cy="356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59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Souborový systém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rozhraní mezi ovladačem vnějšího paměťového média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vyššími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vrstvami jádra. V Unixových OS jsou FS implementovány přímo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jádru včetně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podpory přidávání nových FS. Protože v Unixech platí, že “všechno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soubor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”, jsou zde nejen FS pro vnější paměťová média, ale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 další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abstraktní,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zprostředkující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přístup k informacím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 momentálním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stavu OS,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konfiguraci apod.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např. v Linuxech s jádrem 2.4 souborový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systém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proc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nebo sdružující jiné FS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či představující části jiného FS (v Linuxech to může být např.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etc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12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VFS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Virtual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File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System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představuje rozhraní pro podobný způsob přístupu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 různým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FS. Všechny FS sdružuje v jedné “stromové” struktuře. Pokud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uživatel chce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 konkrétním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FS pracovat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připojí ho na stanovené místo do této struktury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 tím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ho zpřístupní (připojování je obvykle automatizováno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Důležitou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funkcí VFS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zajištění stejného způsobu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zacházení s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daty, ať už se nacházejí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jakémkoliv FS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(tedy uživatel se nemusí starat o fyzické umístění souboru, atributy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např. nastavení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času posledního přístupu k souboru, konvence pro práci se soubory -jak sdělit FS, že chci otevřít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určitý soubor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apod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332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unixového typu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Rozhraní systémových volání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rozhraní mezi jádrem a čímkoliv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co může přímo ovlivnit uživatel (programy,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příkazy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shellu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skripty). S touto vrstvou lze komunikovat přes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knihovny obsahující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definice API funkcí (obdoba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WinAPI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Win32 API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Hlavní úlohou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bezpečnosti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znemožnění zásahu uživatele do jádra (zde se Microsoft inspiroval při programování knihovny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NTDLL.DLL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která má podobnou funkci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znamená také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zjednodušení práce programátorů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kteří se nemusejí zabývat jednotlivými systémovými voláními a mohou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používat API funkce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7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2013-03-12].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1332</TotalTime>
  <Words>532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Cesta</vt:lpstr>
      <vt:lpstr>Prezentace aplikace PowerPoint</vt:lpstr>
      <vt:lpstr>ANOTACE</vt:lpstr>
      <vt:lpstr>Struktura OS unixového typu</vt:lpstr>
      <vt:lpstr>Struktura OS unixového typu</vt:lpstr>
      <vt:lpstr>Struktura OS unixového typu</vt:lpstr>
      <vt:lpstr>Struktura OS unixového typu</vt:lpstr>
      <vt:lpstr>Struktura OS unixového typu</vt:lpstr>
      <vt:lpstr>Struktura jádra podrobněji</vt:lpstr>
      <vt:lpstr>Struktura jádra podrobněji</vt:lpstr>
      <vt:lpstr>Struktura OS unixového typu</vt:lpstr>
      <vt:lpstr>Struktura OS unixového typu</vt:lpstr>
      <vt:lpstr>Struktura OS unixového typu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202</cp:revision>
  <dcterms:created xsi:type="dcterms:W3CDTF">2012-08-02T10:31:28Z</dcterms:created>
  <dcterms:modified xsi:type="dcterms:W3CDTF">2013-07-11T22:45:50Z</dcterms:modified>
</cp:coreProperties>
</file>