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5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7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2. ELEKTRICKÝ </a:t>
            </a:r>
            <a:r>
              <a:rPr lang="cs-CZ" dirty="0" smtClean="0"/>
              <a:t>PROUD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PŘÍKLADY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56592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269776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030416" y="6381328"/>
            <a:ext cx="28438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pPr algn="ctr"/>
            <a:r>
              <a:rPr lang="cs-CZ" sz="1100" b="1" dirty="0" smtClean="0"/>
              <a:t>Ing. Michaela Štainbruchová</a:t>
            </a:r>
            <a:endParaRPr lang="cs-CZ" sz="11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76731" y="1268760"/>
            <a:ext cx="24247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VY_32_INOVACE_17_F4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Elektrickým obvodem prochází proud 3 </a:t>
            </a:r>
            <a:r>
              <a:rPr lang="cs-CZ" dirty="0" err="1" smtClean="0"/>
              <a:t>mA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Změní se napětí, jestliže bude obvodem procházet proud 6 </a:t>
            </a:r>
            <a:r>
              <a:rPr lang="cs-CZ" dirty="0" err="1" smtClean="0"/>
              <a:t>mA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u="sng" dirty="0" smtClean="0"/>
              <a:t>Řešení</a:t>
            </a:r>
            <a:endParaRPr lang="cs-CZ" sz="2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 </a:t>
            </a:r>
          </a:p>
          <a:p>
            <a:pPr>
              <a:buNone/>
            </a:pPr>
            <a:r>
              <a:rPr lang="cs-CZ" dirty="0" smtClean="0"/>
              <a:t>	U=R  I</a:t>
            </a:r>
          </a:p>
          <a:p>
            <a:endParaRPr lang="cs-CZ" dirty="0" smtClean="0"/>
          </a:p>
          <a:p>
            <a:r>
              <a:rPr lang="cs-CZ" dirty="0" smtClean="0"/>
              <a:t>Předpokládáme, že odpor zůstává stejný a zvýšíme-li proud, zvýší se napětí.</a:t>
            </a:r>
          </a:p>
          <a:p>
            <a:r>
              <a:rPr lang="cs-CZ" dirty="0" smtClean="0"/>
              <a:t>Bude-li proud dvojnásobný, bude dvojnásobné i napětí.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547664" y="2348880"/>
          <a:ext cx="288032" cy="288032"/>
        </p:xfrm>
        <a:graphic>
          <a:graphicData uri="http://schemas.openxmlformats.org/presentationml/2006/ole">
            <p:oleObj spid="_x0000_s1026" name="Rovnice" r:id="rId3" imgW="75960" imgH="759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Spočítejte odpor žárovky, prochází-li obvodem proud 6 </a:t>
            </a:r>
            <a:r>
              <a:rPr lang="cs-CZ" dirty="0" err="1" smtClean="0"/>
              <a:t>mA</a:t>
            </a:r>
            <a:r>
              <a:rPr lang="cs-CZ" dirty="0" smtClean="0"/>
              <a:t>. Obvod je napájen čtyřmi bateriemi o napětí 1,5 V.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u="sng" dirty="0" smtClean="0"/>
              <a:t>Řešení</a:t>
            </a:r>
            <a:endParaRPr lang="cs-CZ" sz="2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2">
              <a:buNone/>
            </a:pPr>
            <a:endParaRPr lang="cs-CZ" dirty="0" smtClean="0"/>
          </a:p>
          <a:p>
            <a:pPr lvl="2">
              <a:buNone/>
            </a:pPr>
            <a:r>
              <a:rPr lang="cs-CZ" dirty="0" smtClean="0"/>
              <a:t>I=6mA=0,006A</a:t>
            </a:r>
          </a:p>
          <a:p>
            <a:pPr lvl="2">
              <a:buNone/>
            </a:pPr>
            <a:r>
              <a:rPr lang="cs-CZ" dirty="0" smtClean="0"/>
              <a:t>U=6V</a:t>
            </a:r>
          </a:p>
          <a:p>
            <a:pPr lvl="2">
              <a:buNone/>
            </a:pPr>
            <a:r>
              <a:rPr lang="cs-CZ" dirty="0" smtClean="0"/>
              <a:t>R=?</a:t>
            </a:r>
            <a:r>
              <a:rPr lang="el-GR" dirty="0" smtClean="0"/>
              <a:t>Ω</a:t>
            </a:r>
            <a:endParaRPr lang="cs-CZ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3851920" y="1844824"/>
          <a:ext cx="1296144" cy="1595254"/>
        </p:xfrm>
        <a:graphic>
          <a:graphicData uri="http://schemas.openxmlformats.org/presentationml/2006/ole">
            <p:oleObj spid="_x0000_s2050" name="Rovnice" r:id="rId3" imgW="660240" imgH="812520" progId="Equation.3">
              <p:embed/>
            </p:oleObj>
          </a:graphicData>
        </a:graphic>
      </p:graphicFrame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3062898" y="4396740"/>
          <a:ext cx="1911350" cy="1249363"/>
        </p:xfrm>
        <a:graphic>
          <a:graphicData uri="http://schemas.openxmlformats.org/presentationml/2006/ole">
            <p:oleObj spid="_x0000_s2051" name="Rovnice" r:id="rId4" imgW="69840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Spočítejte jaké napětí musí mít zdroj, je-li odpor spotřebiče 50</a:t>
            </a:r>
            <a:r>
              <a:rPr lang="el-GR" dirty="0" smtClean="0"/>
              <a:t> Ω</a:t>
            </a:r>
            <a:r>
              <a:rPr lang="cs-CZ" dirty="0" smtClean="0"/>
              <a:t> a obvodem prochází proud 1,5 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u="sng" dirty="0" smtClean="0"/>
              <a:t>Řešení</a:t>
            </a:r>
            <a:endParaRPr lang="cs-CZ" sz="2000" u="sng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1403648" y="2564904"/>
          <a:ext cx="1352302" cy="1540673"/>
        </p:xfrm>
        <a:graphic>
          <a:graphicData uri="http://schemas.openxmlformats.org/presentationml/2006/ole">
            <p:oleObj spid="_x0000_s3074" name="Rovnice" r:id="rId3" imgW="545760" imgH="622080" progId="Equation.3">
              <p:embed/>
            </p:oleObj>
          </a:graphicData>
        </a:graphic>
      </p:graphicFrame>
      <p:graphicFrame>
        <p:nvGraphicFramePr>
          <p:cNvPr id="3076" name="Zástupný symbol pro obsah 3"/>
          <p:cNvGraphicFramePr>
            <a:graphicFrameLocks noChangeAspect="1"/>
          </p:cNvGraphicFramePr>
          <p:nvPr/>
        </p:nvGraphicFramePr>
        <p:xfrm>
          <a:off x="3923928" y="2564904"/>
          <a:ext cx="1730375" cy="1665287"/>
        </p:xfrm>
        <a:graphic>
          <a:graphicData uri="http://schemas.openxmlformats.org/presentationml/2006/ole">
            <p:oleObj spid="_x0000_s3076" name="Rovnice" r:id="rId4" imgW="698400" imgH="6728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Elektrický odpor cívky z měděného drátu je  2,5 </a:t>
            </a:r>
            <a:r>
              <a:rPr lang="el-GR" dirty="0" smtClean="0"/>
              <a:t>Ω</a:t>
            </a:r>
            <a:r>
              <a:rPr lang="cs-CZ" dirty="0" smtClean="0"/>
              <a:t>, jaký proud prochází cívkou, je-li na svorkách napětí 5 V?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Řešení</a:t>
            </a:r>
            <a:endParaRPr lang="cs-CZ" sz="2000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1547664" y="3068960"/>
          <a:ext cx="1711934" cy="1821509"/>
        </p:xfrm>
        <a:graphic>
          <a:graphicData uri="http://schemas.openxmlformats.org/presentationml/2006/ole">
            <p:oleObj spid="_x0000_s22530" name="Rovnice" r:id="rId3" imgW="596880" imgH="634680" progId="Equation.3">
              <p:embed/>
            </p:oleObj>
          </a:graphicData>
        </a:graphic>
      </p:graphicFrame>
      <p:graphicFrame>
        <p:nvGraphicFramePr>
          <p:cNvPr id="22531" name="Zástupný symbol pro obsah 3"/>
          <p:cNvGraphicFramePr>
            <a:graphicFrameLocks noChangeAspect="1"/>
          </p:cNvGraphicFramePr>
          <p:nvPr/>
        </p:nvGraphicFramePr>
        <p:xfrm>
          <a:off x="3851920" y="3140968"/>
          <a:ext cx="1275056" cy="3060277"/>
        </p:xfrm>
        <a:graphic>
          <a:graphicData uri="http://schemas.openxmlformats.org/presentationml/2006/ole">
            <p:oleObj spid="_x0000_s22531" name="Rovnice" r:id="rId4" imgW="444240" imgH="10666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421</TotalTime>
  <Words>89</Words>
  <Application>Microsoft Office PowerPoint</Application>
  <PresentationFormat>Předvádění na obrazovce (4:3)</PresentationFormat>
  <Paragraphs>26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Rovnice</vt:lpstr>
      <vt:lpstr>2. ELEKTRICKÝ PROUD</vt:lpstr>
      <vt:lpstr>Snímek 2</vt:lpstr>
      <vt:lpstr>Řešení</vt:lpstr>
      <vt:lpstr>Snímek 4</vt:lpstr>
      <vt:lpstr>Řešení</vt:lpstr>
      <vt:lpstr>Snímek 6</vt:lpstr>
      <vt:lpstr>Řešení</vt:lpstr>
      <vt:lpstr>Snímek 8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PROUD</dc:title>
  <dc:creator>DEJVID</dc:creator>
  <cp:lastModifiedBy>Michaela</cp:lastModifiedBy>
  <cp:revision>58</cp:revision>
  <dcterms:created xsi:type="dcterms:W3CDTF">2011-05-21T14:21:50Z</dcterms:created>
  <dcterms:modified xsi:type="dcterms:W3CDTF">2011-05-30T19:26:15Z</dcterms:modified>
</cp:coreProperties>
</file>