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0" r:id="rId4"/>
    <p:sldId id="261" r:id="rId5"/>
    <p:sldId id="262" r:id="rId6"/>
    <p:sldId id="263" r:id="rId7"/>
    <p:sldId id="267" r:id="rId8"/>
    <p:sldId id="264" r:id="rId9"/>
    <p:sldId id="266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436785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VY_32_INOVACE_1C_08_Dny v týdnu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21.4.2013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636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4. ročníku, pro výuku Anglického jazyka – téma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days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učiva, k samostatné práci.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učivem, se slovní zásobou.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: rozházené dny v týdnu seřadit podle anglického kalendáře.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6: z rozházených písmen napiš do sešitu název dne v týdnu, postupuje se podle barev.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7: slovesa patřící k sobě se vybarví stejnou barvou.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8: učitelky týden, sloveso vyjadřuje její náplň dne v týdnu.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9: děti doplňují sloveso do dne v týdnu, které vystihne jejich činnostmi tento den.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40 min.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9013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80928"/>
            <a:ext cx="2114922" cy="33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1052736"/>
            <a:ext cx="157370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days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422068"/>
            <a:ext cx="57259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f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1052736"/>
            <a:ext cx="1081130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/>
              <a:t>w</a:t>
            </a:r>
            <a:r>
              <a:rPr lang="cs-CZ" sz="2800" b="1" dirty="0" err="1" smtClean="0"/>
              <a:t>eek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77" y="2338489"/>
            <a:ext cx="3142343" cy="2176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698" y="2338489"/>
            <a:ext cx="3234117" cy="2176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041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9971" y="596240"/>
            <a:ext cx="1118448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Sunday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9971" y="1494955"/>
            <a:ext cx="1241878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Monday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9971" y="2393670"/>
            <a:ext cx="1222899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Tuesday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971" y="3292385"/>
            <a:ext cx="167494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Wednesday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9971" y="4191100"/>
            <a:ext cx="1353512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Thursday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9971" y="5089815"/>
            <a:ext cx="96776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Friday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9971" y="5988527"/>
            <a:ext cx="131536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Saturday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4505" y="596240"/>
            <a:ext cx="827471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4505" y="1494955"/>
            <a:ext cx="946093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ondělí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4505" y="2393670"/>
            <a:ext cx="681853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úterý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4505" y="3292385"/>
            <a:ext cx="773802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středa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4505" y="4191100"/>
            <a:ext cx="837793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čtvrtek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4505" y="5089815"/>
            <a:ext cx="709040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pátek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4505" y="6034693"/>
            <a:ext cx="824649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sobota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214470" y="1660082"/>
            <a:ext cx="1465312" cy="195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214470" y="2624557"/>
            <a:ext cx="146921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407296" y="3510258"/>
            <a:ext cx="132697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338127" y="4471270"/>
            <a:ext cx="146531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40654" y="5243956"/>
            <a:ext cx="136278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287159" y="6219359"/>
            <a:ext cx="14066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131840" y="76416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69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2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75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9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25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15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2750"/>
                            </p:stCondLst>
                            <p:childTnLst>
                              <p:par>
                                <p:cTn id="8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250"/>
                            </p:stCondLst>
                            <p:childTnLst>
                              <p:par>
                                <p:cTn id="9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3750"/>
                            </p:stCondLst>
                            <p:childTnLst>
                              <p:par>
                                <p:cTn id="10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4250"/>
                            </p:stCondLst>
                            <p:childTnLst>
                              <p:par>
                                <p:cTn id="1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0863" y="2411051"/>
            <a:ext cx="1118448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Sunday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0863" y="3292385"/>
            <a:ext cx="1241878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Monday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4576" y="5013176"/>
            <a:ext cx="1222899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Tuesday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430" y="1484784"/>
            <a:ext cx="167494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Wednesday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5046" y="548680"/>
            <a:ext cx="1353512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Thursday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022" y="4149080"/>
            <a:ext cx="96776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Friday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9971" y="5988527"/>
            <a:ext cx="131536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Saturday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79348"/>
            <a:ext cx="3759234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Seřaď dny v týdnu podle AJ kalendáře.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340768"/>
            <a:ext cx="406233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8723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32040" y="2276872"/>
            <a:ext cx="2452018" cy="1015663"/>
          </a:xfrm>
          <a:prstGeom prst="rect">
            <a:avLst/>
          </a:prstGeom>
          <a:solidFill>
            <a:srgbClr val="FFC000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udnsya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1104" y="4087237"/>
            <a:ext cx="2768771" cy="10156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donyam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1745" y="596239"/>
            <a:ext cx="2708690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atyusde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13250" y="5556914"/>
            <a:ext cx="381303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yneddeswa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7124" y="2276872"/>
            <a:ext cx="2982868" cy="1015663"/>
          </a:xfrm>
          <a:prstGeom prst="rect">
            <a:avLst/>
          </a:prstGeom>
          <a:solidFill>
            <a:schemeClr val="accent2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uhsratyd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074152"/>
            <a:ext cx="2035814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dyfira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069" y="606615"/>
            <a:ext cx="2969916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ysadatur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26928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321224"/>
            <a:ext cx="135607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Sleep</a:t>
            </a:r>
            <a:endParaRPr lang="cs-CZ" sz="2400" b="1" dirty="0" smtClean="0"/>
          </a:p>
          <a:p>
            <a:r>
              <a:rPr lang="cs-CZ" sz="2400" b="1" dirty="0" smtClean="0"/>
              <a:t>Drink</a:t>
            </a:r>
          </a:p>
          <a:p>
            <a:r>
              <a:rPr lang="cs-CZ" sz="2400" b="1" dirty="0" smtClean="0"/>
              <a:t>Run</a:t>
            </a:r>
          </a:p>
          <a:p>
            <a:r>
              <a:rPr lang="cs-CZ" sz="2400" b="1" dirty="0" smtClean="0"/>
              <a:t>Play</a:t>
            </a:r>
          </a:p>
          <a:p>
            <a:r>
              <a:rPr lang="cs-CZ" sz="2400" b="1" dirty="0" err="1" smtClean="0"/>
              <a:t>Watch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Tv</a:t>
            </a:r>
            <a:endParaRPr lang="cs-CZ" sz="2400" b="1" dirty="0" smtClean="0"/>
          </a:p>
          <a:p>
            <a:r>
              <a:rPr lang="cs-CZ" sz="2400" b="1" dirty="0" err="1" smtClean="0"/>
              <a:t>Sing</a:t>
            </a:r>
            <a:endParaRPr lang="cs-CZ" sz="2400" b="1" dirty="0" smtClean="0"/>
          </a:p>
          <a:p>
            <a:r>
              <a:rPr lang="cs-CZ" sz="2400" b="1" dirty="0" smtClean="0"/>
              <a:t>Smile</a:t>
            </a:r>
          </a:p>
          <a:p>
            <a:r>
              <a:rPr lang="cs-CZ" sz="2400" b="1" dirty="0" err="1" smtClean="0"/>
              <a:t>Read</a:t>
            </a:r>
            <a:endParaRPr lang="cs-CZ" sz="2400" b="1" dirty="0" smtClean="0"/>
          </a:p>
          <a:p>
            <a:r>
              <a:rPr lang="cs-CZ" sz="2400" b="1" dirty="0" err="1" smtClean="0"/>
              <a:t>Eat</a:t>
            </a:r>
            <a:endParaRPr lang="cs-CZ" sz="2400" b="1" dirty="0" smtClean="0"/>
          </a:p>
          <a:p>
            <a:r>
              <a:rPr lang="cs-CZ" sz="2400" b="1" dirty="0" err="1" smtClean="0"/>
              <a:t>Clean</a:t>
            </a:r>
            <a:endParaRPr lang="cs-CZ" sz="2400" b="1" dirty="0" smtClean="0"/>
          </a:p>
          <a:p>
            <a:r>
              <a:rPr lang="cs-CZ" sz="2400" b="1" dirty="0" err="1" smtClean="0"/>
              <a:t>Cook</a:t>
            </a:r>
            <a:endParaRPr lang="cs-CZ" sz="2400" b="1" dirty="0" smtClean="0"/>
          </a:p>
          <a:p>
            <a:r>
              <a:rPr lang="cs-CZ" sz="2400" b="1" dirty="0" err="1" smtClean="0"/>
              <a:t>Write</a:t>
            </a:r>
            <a:r>
              <a:rPr lang="cs-CZ" sz="2400" b="1" dirty="0" smtClean="0"/>
              <a:t> </a:t>
            </a:r>
          </a:p>
          <a:p>
            <a:r>
              <a:rPr lang="cs-CZ" sz="2400" b="1" dirty="0" err="1" smtClean="0"/>
              <a:t>Walk</a:t>
            </a:r>
            <a:endParaRPr lang="cs-CZ" sz="2400" b="1" dirty="0" smtClean="0"/>
          </a:p>
          <a:p>
            <a:r>
              <a:rPr lang="cs-CZ" sz="2400" b="1" dirty="0" err="1" smtClean="0"/>
              <a:t>Jump</a:t>
            </a:r>
            <a:endParaRPr lang="cs-CZ" sz="2400" b="1" dirty="0" smtClean="0"/>
          </a:p>
          <a:p>
            <a:r>
              <a:rPr lang="cs-CZ" sz="2400" b="1" dirty="0" err="1" smtClean="0"/>
              <a:t>Speak</a:t>
            </a:r>
            <a:endParaRPr lang="cs-CZ" sz="2400" b="1" dirty="0"/>
          </a:p>
          <a:p>
            <a:r>
              <a:rPr lang="cs-CZ" sz="2400" b="1" dirty="0"/>
              <a:t>L</a:t>
            </a:r>
            <a:r>
              <a:rPr lang="cs-CZ" sz="2400" b="1" dirty="0" smtClean="0"/>
              <a:t>isten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53209" y="321224"/>
            <a:ext cx="2562112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Běhat</a:t>
            </a:r>
          </a:p>
          <a:p>
            <a:r>
              <a:rPr lang="cs-CZ" sz="2400" b="1" dirty="0" smtClean="0"/>
              <a:t>Číst</a:t>
            </a:r>
          </a:p>
          <a:p>
            <a:r>
              <a:rPr lang="cs-CZ" sz="2400" b="1" dirty="0" smtClean="0"/>
              <a:t>Spát</a:t>
            </a:r>
          </a:p>
          <a:p>
            <a:r>
              <a:rPr lang="cs-CZ" sz="2400" b="1" dirty="0" smtClean="0"/>
              <a:t>Hrát</a:t>
            </a:r>
          </a:p>
          <a:p>
            <a:r>
              <a:rPr lang="cs-CZ" sz="2400" b="1" dirty="0" smtClean="0"/>
              <a:t>Zpívat</a:t>
            </a:r>
          </a:p>
          <a:p>
            <a:r>
              <a:rPr lang="cs-CZ" sz="2400" b="1" dirty="0" smtClean="0"/>
              <a:t>Dívat se na televizi</a:t>
            </a:r>
          </a:p>
          <a:p>
            <a:r>
              <a:rPr lang="cs-CZ" sz="2400" b="1" dirty="0" smtClean="0"/>
              <a:t>Skákat</a:t>
            </a:r>
          </a:p>
          <a:p>
            <a:r>
              <a:rPr lang="cs-CZ" sz="2400" b="1" dirty="0" smtClean="0"/>
              <a:t>Pít</a:t>
            </a:r>
          </a:p>
          <a:p>
            <a:r>
              <a:rPr lang="cs-CZ" sz="2400" b="1" dirty="0" smtClean="0"/>
              <a:t>Vařit</a:t>
            </a:r>
          </a:p>
          <a:p>
            <a:r>
              <a:rPr lang="cs-CZ" sz="2400" b="1" dirty="0" smtClean="0"/>
              <a:t>Poslouchat</a:t>
            </a:r>
          </a:p>
          <a:p>
            <a:r>
              <a:rPr lang="cs-CZ" sz="2400" b="1" dirty="0" smtClean="0"/>
              <a:t>Jíst</a:t>
            </a:r>
          </a:p>
          <a:p>
            <a:r>
              <a:rPr lang="cs-CZ" sz="2400" b="1" dirty="0" smtClean="0"/>
              <a:t>Smát</a:t>
            </a:r>
          </a:p>
          <a:p>
            <a:r>
              <a:rPr lang="cs-CZ" sz="2400" b="1" dirty="0" smtClean="0"/>
              <a:t>Mluvit</a:t>
            </a:r>
          </a:p>
          <a:p>
            <a:r>
              <a:rPr lang="cs-CZ" sz="2400" b="1" dirty="0" smtClean="0"/>
              <a:t>Procházet se</a:t>
            </a:r>
          </a:p>
          <a:p>
            <a:r>
              <a:rPr lang="cs-CZ" sz="2400" b="1" dirty="0" smtClean="0"/>
              <a:t>Uklízet</a:t>
            </a:r>
          </a:p>
          <a:p>
            <a:r>
              <a:rPr lang="cs-CZ" sz="2400" b="1" dirty="0" smtClean="0"/>
              <a:t>Psát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573719"/>
            <a:ext cx="1697388" cy="120032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Vybarvi slovesa</a:t>
            </a:r>
          </a:p>
          <a:p>
            <a:r>
              <a:rPr lang="cs-CZ" dirty="0" smtClean="0"/>
              <a:t> patřící k sobě  </a:t>
            </a:r>
          </a:p>
          <a:p>
            <a:r>
              <a:rPr lang="cs-CZ" dirty="0" smtClean="0"/>
              <a:t>stejnou barvou.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51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182504"/>
              </p:ext>
            </p:extLst>
          </p:nvPr>
        </p:nvGraphicFramePr>
        <p:xfrm>
          <a:off x="1403648" y="404664"/>
          <a:ext cx="6095999" cy="56692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sz="36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Su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Mo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Tu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Th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Fr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Sa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W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91880" y="6308696"/>
            <a:ext cx="221329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Teacherś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week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9129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8073502"/>
              </p:ext>
            </p:extLst>
          </p:nvPr>
        </p:nvGraphicFramePr>
        <p:xfrm>
          <a:off x="1403648" y="404664"/>
          <a:ext cx="6095999" cy="56692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sz="3600" b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Su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Mo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Tu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Th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Fr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 smtClean="0"/>
                    </a:p>
                    <a:p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</a:rPr>
                        <a:t>Sa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691680" y="6308696"/>
            <a:ext cx="562288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slovesa, která vyjádří tento tvůj den.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8615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7948" y="867138"/>
            <a:ext cx="937501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Řešení</a:t>
            </a:r>
            <a:r>
              <a:rPr lang="cs-CZ" sz="1400" b="1" dirty="0" smtClean="0"/>
              <a:t>:</a:t>
            </a:r>
          </a:p>
          <a:p>
            <a:endParaRPr lang="cs-CZ" sz="1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4854" y="1773271"/>
            <a:ext cx="1099981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Sunday</a:t>
            </a:r>
            <a:r>
              <a:rPr lang="cs-CZ" sz="1100" dirty="0" smtClean="0"/>
              <a:t> - neděle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971" y="2257805"/>
            <a:ext cx="1194558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Monday</a:t>
            </a:r>
            <a:r>
              <a:rPr lang="cs-CZ" sz="1100" dirty="0" smtClean="0"/>
              <a:t> - pondělí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3943" y="2764213"/>
            <a:ext cx="1069524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Tuesday</a:t>
            </a:r>
            <a:r>
              <a:rPr lang="cs-CZ" sz="1100" dirty="0" smtClean="0"/>
              <a:t> - úterý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073" y="3226187"/>
            <a:ext cx="1295547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Wednesday</a:t>
            </a:r>
            <a:r>
              <a:rPr lang="cs-CZ" sz="1100" dirty="0" smtClean="0"/>
              <a:t>- středa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7948" y="3717032"/>
            <a:ext cx="1218603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Thursday</a:t>
            </a:r>
            <a:r>
              <a:rPr lang="cs-CZ" sz="1100" dirty="0" smtClean="0"/>
              <a:t> - čtvrtek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0948" y="4221088"/>
            <a:ext cx="965329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Friday</a:t>
            </a:r>
            <a:r>
              <a:rPr lang="cs-CZ" sz="1100" dirty="0" smtClean="0"/>
              <a:t> - pátek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9971" y="4725144"/>
            <a:ext cx="1188146" cy="2616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Saturday</a:t>
            </a:r>
            <a:r>
              <a:rPr lang="cs-CZ" sz="1100" dirty="0" smtClean="0"/>
              <a:t> - sobota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84134" y="1341055"/>
            <a:ext cx="2639184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/>
              <a:t>Sleep</a:t>
            </a:r>
            <a:r>
              <a:rPr lang="cs-CZ" sz="1600" b="1" dirty="0" smtClean="0"/>
              <a:t>        Spát</a:t>
            </a:r>
            <a:endParaRPr lang="cs-CZ" sz="1600" b="1" dirty="0"/>
          </a:p>
          <a:p>
            <a:r>
              <a:rPr lang="cs-CZ" sz="1600" b="1" dirty="0" smtClean="0"/>
              <a:t>Drink        Pít</a:t>
            </a:r>
            <a:endParaRPr lang="cs-CZ" sz="1600" b="1" dirty="0"/>
          </a:p>
          <a:p>
            <a:r>
              <a:rPr lang="cs-CZ" sz="1600" b="1" dirty="0" smtClean="0"/>
              <a:t>Run          Běhat</a:t>
            </a:r>
            <a:endParaRPr lang="cs-CZ" sz="1600" b="1" dirty="0"/>
          </a:p>
          <a:p>
            <a:r>
              <a:rPr lang="cs-CZ" sz="1600" b="1" dirty="0" smtClean="0"/>
              <a:t>Play          Hrát</a:t>
            </a:r>
            <a:endParaRPr lang="cs-CZ" sz="1600" b="1" dirty="0"/>
          </a:p>
          <a:p>
            <a:r>
              <a:rPr lang="cs-CZ" sz="1600" b="1" dirty="0" err="1" smtClean="0"/>
              <a:t>Watch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Tv</a:t>
            </a:r>
            <a:r>
              <a:rPr lang="cs-CZ" sz="1600" b="1" dirty="0" smtClean="0"/>
              <a:t>  Dívat </a:t>
            </a:r>
            <a:r>
              <a:rPr lang="cs-CZ" sz="1600" b="1" dirty="0"/>
              <a:t>se na televizi</a:t>
            </a:r>
          </a:p>
          <a:p>
            <a:r>
              <a:rPr lang="cs-CZ" sz="1600" b="1" dirty="0" err="1" smtClean="0"/>
              <a:t>Sing</a:t>
            </a:r>
            <a:r>
              <a:rPr lang="cs-CZ" sz="1600" b="1" dirty="0" smtClean="0"/>
              <a:t>       zpívat</a:t>
            </a:r>
            <a:endParaRPr lang="cs-CZ" sz="1600" b="1" dirty="0"/>
          </a:p>
          <a:p>
            <a:r>
              <a:rPr lang="cs-CZ" sz="1600" b="1" dirty="0" smtClean="0"/>
              <a:t>Smile      Usmívat se</a:t>
            </a:r>
            <a:endParaRPr lang="cs-CZ" sz="1600" b="1" dirty="0"/>
          </a:p>
          <a:p>
            <a:r>
              <a:rPr lang="cs-CZ" sz="1600" b="1" dirty="0" err="1" smtClean="0"/>
              <a:t>Read</a:t>
            </a:r>
            <a:r>
              <a:rPr lang="cs-CZ" sz="1600" b="1" dirty="0" smtClean="0"/>
              <a:t>         Číst</a:t>
            </a:r>
            <a:endParaRPr lang="cs-CZ" sz="1600" b="1" dirty="0"/>
          </a:p>
          <a:p>
            <a:r>
              <a:rPr lang="cs-CZ" sz="1600" b="1" dirty="0" err="1" smtClean="0"/>
              <a:t>Eat</a:t>
            </a:r>
            <a:r>
              <a:rPr lang="cs-CZ" sz="1600" b="1" dirty="0" smtClean="0"/>
              <a:t>            Jíst</a:t>
            </a:r>
            <a:endParaRPr lang="cs-CZ" sz="1600" b="1" dirty="0"/>
          </a:p>
          <a:p>
            <a:r>
              <a:rPr lang="cs-CZ" sz="1600" b="1" dirty="0" err="1" smtClean="0"/>
              <a:t>Clean</a:t>
            </a:r>
            <a:r>
              <a:rPr lang="cs-CZ" sz="1600" b="1" dirty="0" smtClean="0"/>
              <a:t>       Uklízet</a:t>
            </a:r>
            <a:endParaRPr lang="cs-CZ" sz="1600" b="1" dirty="0"/>
          </a:p>
          <a:p>
            <a:r>
              <a:rPr lang="cs-CZ" sz="1600" b="1" dirty="0" err="1" smtClean="0"/>
              <a:t>Cook</a:t>
            </a:r>
            <a:r>
              <a:rPr lang="cs-CZ" sz="1600" b="1" dirty="0" smtClean="0"/>
              <a:t>         Vařit</a:t>
            </a:r>
            <a:endParaRPr lang="cs-CZ" sz="1600" b="1" dirty="0"/>
          </a:p>
          <a:p>
            <a:r>
              <a:rPr lang="cs-CZ" sz="1600" b="1" dirty="0" err="1" smtClean="0"/>
              <a:t>Write</a:t>
            </a:r>
            <a:r>
              <a:rPr lang="cs-CZ" sz="1600" b="1" dirty="0" smtClean="0"/>
              <a:t>        </a:t>
            </a:r>
            <a:r>
              <a:rPr lang="cs-CZ" sz="1600" b="1" dirty="0"/>
              <a:t>Psát</a:t>
            </a:r>
          </a:p>
          <a:p>
            <a:r>
              <a:rPr lang="cs-CZ" sz="1600" b="1" dirty="0" err="1" smtClean="0"/>
              <a:t>Walk</a:t>
            </a:r>
            <a:r>
              <a:rPr lang="cs-CZ" sz="1600" b="1" dirty="0" smtClean="0"/>
              <a:t>           Procházet </a:t>
            </a:r>
            <a:r>
              <a:rPr lang="cs-CZ" sz="1600" b="1" dirty="0"/>
              <a:t>se</a:t>
            </a:r>
          </a:p>
          <a:p>
            <a:r>
              <a:rPr lang="cs-CZ" sz="1600" b="1" dirty="0" err="1" smtClean="0"/>
              <a:t>Jump</a:t>
            </a:r>
            <a:r>
              <a:rPr lang="cs-CZ" sz="1600" b="1" dirty="0" smtClean="0"/>
              <a:t>          Skákat</a:t>
            </a:r>
            <a:endParaRPr lang="cs-CZ" sz="1600" b="1" dirty="0"/>
          </a:p>
          <a:p>
            <a:r>
              <a:rPr lang="cs-CZ" sz="1600" b="1" dirty="0" err="1" smtClean="0"/>
              <a:t>Speak</a:t>
            </a:r>
            <a:r>
              <a:rPr lang="cs-CZ" sz="1600" b="1" dirty="0" smtClean="0"/>
              <a:t>         Mluvit</a:t>
            </a:r>
            <a:endParaRPr lang="cs-CZ" sz="1600" b="1" dirty="0"/>
          </a:p>
          <a:p>
            <a:r>
              <a:rPr lang="cs-CZ" sz="1600" b="1" dirty="0" smtClean="0"/>
              <a:t>Listen          Poslouchat</a:t>
            </a:r>
            <a:endParaRPr lang="cs-CZ" sz="1600" b="1" dirty="0"/>
          </a:p>
          <a:p>
            <a:endParaRPr lang="cs-CZ" sz="16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6237751" y="1341055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600" b="1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51694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/>
              <a:t>Media DIDA Olomouc, Prvouka obrázky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410</Words>
  <Application>Microsoft Office PowerPoint</Application>
  <PresentationFormat>Předvádění na obrazovce (4:3)</PresentationFormat>
  <Paragraphs>187</Paragraphs>
  <Slides>11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reditel</cp:lastModifiedBy>
  <cp:revision>33</cp:revision>
  <dcterms:created xsi:type="dcterms:W3CDTF">2013-04-21T08:35:27Z</dcterms:created>
  <dcterms:modified xsi:type="dcterms:W3CDTF">2011-12-28T08:33:43Z</dcterms:modified>
</cp:coreProperties>
</file>