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1" r:id="rId5"/>
    <p:sldId id="256" r:id="rId6"/>
    <p:sldId id="262" r:id="rId7"/>
    <p:sldId id="263" r:id="rId8"/>
    <p:sldId id="264" r:id="rId9"/>
    <p:sldId id="265" r:id="rId10"/>
    <p:sldId id="268" r:id="rId11"/>
    <p:sldId id="260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711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315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746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841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454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539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995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941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685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42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345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1EFC0-1A74-41C5-8CFB-90F96569A12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2AF8C-FFE6-4237-AD73-1739CB8FA3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45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66&amp;bih=667&amp;q=TENIS&amp;oq=TENIS&amp;gs_l=img.3..0l10.43.5188.0.5336.10.9.0.0.0.0.2120.9293.1j5-1j1j0j2j2.7.0...0.0.0..1ac.1.16.img.c8lzWqL_yHU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66&amp;bih=667&amp;q=TENIS&amp;oq=TENIS&amp;gs_l=img.3..0l10.43.5188.0.5336.10.9.0.0.0.0.2120.9293.1j5-1j1j0j2j2.7.0...0.0.0..1ac.1.16.img.c8lzWqL_yHU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66&amp;bih=667&amp;q=TENIS&amp;oq=TENIS&amp;gs_l=img.3..0l10.43.5188.0.5336.10.9.0.0.0.0.2120.9293.1j5-1j1j0j2j2.7.0...0.0.0..1ac.1.16.img.c8lzWqL_yH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83648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VY_32_INOVACE_1C_11_Přítomný čas prostý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16.4.2013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5. ročníku, pro výuku Anglického jazyka – téma PŘÍTOMNÝ ČAS PROSTÝ.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 výkladu nového </a:t>
            </a:r>
            <a:r>
              <a:rPr lang="cs-CZ" sz="2800" dirty="0" smtClean="0"/>
              <a:t>učiva a k </a:t>
            </a:r>
            <a:r>
              <a:rPr lang="cs-CZ" sz="2800" dirty="0"/>
              <a:t>procvičování </a:t>
            </a:r>
            <a:r>
              <a:rPr lang="cs-CZ" sz="2800" dirty="0" smtClean="0"/>
              <a:t>učiva, k samostatné práci snímek 8 a 9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 učivem, rozdělení na číslo jednotné, množné, zvýraznění 3.osoby </a:t>
            </a:r>
            <a:r>
              <a:rPr lang="cs-CZ" sz="2800" dirty="0" err="1" smtClean="0"/>
              <a:t>č.jedn</a:t>
            </a:r>
            <a:r>
              <a:rPr lang="cs-CZ" sz="2800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: užití významového slovesa ve větě, porovnání 1. a 3. osoby </a:t>
            </a:r>
            <a:r>
              <a:rPr lang="cs-CZ" sz="2800" dirty="0" err="1" smtClean="0"/>
              <a:t>č.jedn</a:t>
            </a:r>
            <a:r>
              <a:rPr lang="cs-CZ" sz="2800" dirty="0" smtClean="0"/>
              <a:t>., zvýraznění přidání –s ve 3.osobě č.j.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6 : otázka v </a:t>
            </a:r>
            <a:r>
              <a:rPr lang="cs-CZ" sz="2800" dirty="0" err="1" smtClean="0"/>
              <a:t>přít.čase</a:t>
            </a:r>
            <a:r>
              <a:rPr lang="cs-CZ" sz="2800" dirty="0" smtClean="0"/>
              <a:t> prostém, pomocné sloveso na začátku věty, zvýraznění 3.osoby č.j.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7 : zápor v </a:t>
            </a:r>
            <a:r>
              <a:rPr lang="cs-CZ" sz="2800" dirty="0" err="1" smtClean="0"/>
              <a:t>přít.čase</a:t>
            </a:r>
            <a:r>
              <a:rPr lang="cs-CZ" sz="2800" dirty="0" smtClean="0"/>
              <a:t> prostém, zvýraznění pomocného slovesa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8 : praktické procvičení , žáci píší do neúplných vět sloveso ve správném tvaru, podle obrázku, procvičení oznamovací věty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9 : procvičení otázky a záporu, žáci doplňují do neúplných vět pomocná slovesa</a:t>
            </a:r>
          </a:p>
          <a:p>
            <a:pPr eaLnBrk="1" hangingPunct="1">
              <a:lnSpc>
                <a:spcPct val="90000"/>
              </a:lnSpc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20 min.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1537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340768"/>
            <a:ext cx="2404889" cy="769441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Přítomný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39501" y="2780928"/>
            <a:ext cx="910955" cy="769441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čas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4437112"/>
            <a:ext cx="1626343" cy="769441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prostý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37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39552" y="836712"/>
            <a:ext cx="3960440" cy="172819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 PLAY</a:t>
            </a:r>
          </a:p>
          <a:p>
            <a:pPr algn="ctr"/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 PLAY</a:t>
            </a:r>
            <a:endParaRPr lang="cs-CZ" sz="36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3717032"/>
            <a:ext cx="4104456" cy="266429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HE PLAYS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SHE PLAYS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 PLAYS</a:t>
            </a:r>
            <a:endParaRPr lang="cs-CZ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76056" y="1988840"/>
            <a:ext cx="3960440" cy="28803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 PLAY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 PLAY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THEY PLAY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16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85811" y="980728"/>
            <a:ext cx="6840760" cy="151216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 play </a:t>
            </a:r>
            <a:r>
              <a:rPr lang="cs-CZ" sz="4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4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sz="4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4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3508" y="3861048"/>
            <a:ext cx="6840760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44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68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se zakulaceným příčným rohem 16"/>
          <p:cNvSpPr/>
          <p:nvPr/>
        </p:nvSpPr>
        <p:spPr>
          <a:xfrm>
            <a:off x="1899676" y="304559"/>
            <a:ext cx="4752528" cy="1512168"/>
          </a:xfrm>
          <a:prstGeom prst="round2Diag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 I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 YOU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1899676" y="2132856"/>
            <a:ext cx="4968552" cy="1872208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DOES HE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DOES SHE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DOES IT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1899676" y="4293096"/>
            <a:ext cx="4968552" cy="1872208"/>
          </a:xfrm>
          <a:prstGeom prst="round2Diag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 WE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 YOU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 THEY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EAT?</a:t>
            </a:r>
            <a:endParaRPr lang="cs-CZ" sz="4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16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375256" y="332656"/>
            <a:ext cx="8768744" cy="3024336"/>
            <a:chOff x="375256" y="332656"/>
            <a:chExt cx="8768744" cy="3024336"/>
          </a:xfrm>
        </p:grpSpPr>
        <p:sp>
          <p:nvSpPr>
            <p:cNvPr id="2" name="Obdélník 1"/>
            <p:cNvSpPr/>
            <p:nvPr/>
          </p:nvSpPr>
          <p:spPr>
            <a:xfrm>
              <a:off x="375256" y="332656"/>
              <a:ext cx="1728192" cy="302433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</a:p>
            <a:p>
              <a:pPr algn="ctr"/>
              <a:r>
                <a:rPr lang="cs-CZ" sz="32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YOU</a:t>
              </a:r>
            </a:p>
            <a:p>
              <a:pPr algn="ctr"/>
              <a:endPara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pPr algn="ctr"/>
              <a:r>
                <a:rPr lang="cs-CZ" sz="32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WE </a:t>
              </a:r>
            </a:p>
            <a:p>
              <a:pPr algn="ctr"/>
              <a:r>
                <a:rPr lang="cs-CZ" sz="32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YOU</a:t>
              </a:r>
            </a:p>
            <a:p>
              <a:pPr algn="ctr"/>
              <a:r>
                <a:rPr lang="cs-CZ" sz="32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THEY</a:t>
              </a:r>
              <a:endPara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2699792" y="620688"/>
              <a:ext cx="1800200" cy="2520280"/>
              <a:chOff x="2699792" y="620688"/>
              <a:chExt cx="1800200" cy="2520280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2915816" y="620688"/>
                <a:ext cx="1584176" cy="50405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771800" y="1124744"/>
                <a:ext cx="1584176" cy="36004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2699792" y="1844824"/>
                <a:ext cx="1656184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2699792" y="2132856"/>
                <a:ext cx="1656184" cy="43204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 flipV="1">
                <a:off x="2699792" y="2420888"/>
                <a:ext cx="1800200" cy="72008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Obdélník 14"/>
            <p:cNvSpPr/>
            <p:nvPr/>
          </p:nvSpPr>
          <p:spPr>
            <a:xfrm>
              <a:off x="4860032" y="1304764"/>
              <a:ext cx="4283968" cy="104411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DON‘T</a:t>
              </a:r>
              <a:r>
                <a:rPr lang="cs-CZ" dirty="0" smtClean="0"/>
                <a:t>     </a:t>
              </a:r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READ.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95536" y="3831169"/>
            <a:ext cx="8568952" cy="2592288"/>
            <a:chOff x="395536" y="3831169"/>
            <a:chExt cx="8568952" cy="2592288"/>
          </a:xfrm>
        </p:grpSpPr>
        <p:sp>
          <p:nvSpPr>
            <p:cNvPr id="3" name="Obdélník 2"/>
            <p:cNvSpPr/>
            <p:nvPr/>
          </p:nvSpPr>
          <p:spPr>
            <a:xfrm>
              <a:off x="395536" y="3831169"/>
              <a:ext cx="1728191" cy="25922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HE</a:t>
              </a:r>
            </a:p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SHE</a:t>
              </a:r>
            </a:p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IT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2771800" y="4581128"/>
              <a:ext cx="1584176" cy="21602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2699792" y="5127313"/>
              <a:ext cx="165618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2771800" y="5517232"/>
              <a:ext cx="1584176" cy="3600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5148064" y="4581128"/>
              <a:ext cx="3816424" cy="11881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DOESN‘T</a:t>
              </a:r>
              <a:r>
                <a:rPr lang="cs-CZ" dirty="0" smtClean="0"/>
                <a:t>   </a:t>
              </a:r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READ.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3416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encrypted-tbn2.gstatic.com/images?q=tbn:ANd9GcTfRIJ7cEjsDBE91bT_dgioNdL2S3b6HK4qm_KDS0Ey9bMqGDU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8640"/>
            <a:ext cx="152400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51720" y="836712"/>
            <a:ext cx="6912768" cy="7134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……………….....  TENNIS EVERY MONDAY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AutoShape 4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0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1374775" y="1074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22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1527175" y="1227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4" descr="data:image/jpeg;base64,/9j/4AAQSkZJRgABAQAAAQABAAD/2wCEAAkGBhQSEBQUERQVFRUVFRUVFhUVFBQVEhQVFRQWFRQYFxgYHCYeFxkkGhQUHy8gIycpLCwsFR4xNTAqNSYrLCkBCQoKDgwOGg8PGiwkHyQsKiwsLCwsKSwvKSopLCwsKSwsLCkpLCksLCwpLCksLCwsKSwsKSwsLCwsLCwsLCwsKf/AABEIALYBFgMBIgACEQEDEQH/xAAcAAABBQEBAQAAAAAAAAAAAAAAAQMEBQYCBwj/xAA7EAABAwIDBgQEBQQCAQUAAAABAAIRAwQSITEFBkFRYXETIoGRQqGx8BQyUsHhByPR8WJyMyRDgqLC/8QAGgEAAgMBAQAAAAAAAAAAAAAAAAQCAwUBBv/EACoRAAIDAAEDBAEDBQEAAAAAAAABAgMRIQQSMQUTIkFRMnGRIyRhobEU/9oADAMBAAIRAxEAPwD3BKkQgAQhCABCEIAJRKEIAELlz4zOgTLL+mdHtPZwKAJCFyyoDoQexldIAEIQgAQhCABEoQgAQhCABCEqAERKh7Tv20m4nHL7j5ws/b7zSXB2hniJHL0UXJIkotmslCzdhvOCcLyMsp0JH3CvqdyHCQZH1QpJ+AcWvI8hDShSIghKkQAISpEACEqEAIhCEACEIQAIQhAAhCyu2N92Nxso+ZzZBfIwtd0/VHouNpeTqi34LG+3vtqL8FSpBBjpI1XVxvVbtbPiB08G5n+F5DWrMdV8R0jOczJc46nmdZjouaj3ukgFrebzhJ91R7r+hhUr7NlvXv2H0nU6TC2SDidHwuDh5cw4SBIOSy5/qPcGQMAIY7zhoBPIRpros3d3LycntIHwyTPeFXVK1MtOBpbpjyls+4kLnc35JqtLwbbZG/lYuGJ8+w4dAvSt3d521wGuyf7SV8+UKgaZDy49BAHoNFs9g7ShocHBsZyTnPDLkoqTiwlWpI9xBSrB7O/qM3HTpvjzQ3FxJJ5fytzSqhwBCYjJS8CsouPk7QhCmRBCEIAEIQgAUe/vm0mF7zACdq1Q0EnIDMrzzfLePxGODNGgwBm9xiNO6jJ4iUY6yg3237FW48NuLABOXT6qPa7RY9oio6Y4gH5hYGs+5NX/AMbuksJj/C0Nq98DFhpu5BpB+WiUm95G4xzgtnXjw+NQfiz+x7K92NvXVpS0nGOXEduaoaFo5wze4jr/ACu3WQEEEj7jVVqWPgm4auT0/Y+91KqGtJDXGdcgM8s1oWPB0XiT6jmPBH3/AKW33Z3ucYZVGWgcNRA4801C1PyLTqzlG4QkBlKrygEIQgAQhCABCEIAEIQgASByVQriiWeemJMy5o+IHWP+Wc9Vxgc7bY91Co2kYc5pAMxGXDqvHdsbXZSoNphvmxFzssy4NDY9wT6r0feffClSY1rTLqgcATlgIHxA5h3IHkvHdpFhcKjSXvIzB/IDORbx09OKXsktGqYvOQtL8g43nC3m7LPhmo+077xs6ZDvvgSM1K/HtqUgx/xOwgD9IAk9yclY22w2NYTyBOXCQIH0VPA1hmvwpwtLiBlmOM/QyuLuuIwtGsSeQVnWcHYWgZfqgkcVFvgMtMgByBUyGFbihwdxGU8dOin064EOgZmD3if2VdcUYJIzn79E7s58y13EwOx/lDYIvLItLw6M26TmR6r1Xc7aArUx53NqNn1aOY4wvLbAaEiZMEjhyMclrd3rjwn6xiAP/Vw4jn1HIqEZZI5ZHUerUKhI80SMjGk9OidVbsy8FQyODG4o5yf2/ZWSeT1CD4BCELpwEIQUAZvfHavh08AObplee1NkUnDGWCTzJk+is95b81bt7QZwmO3JOWVgHZuzSdk23g5VFJaVtjs2cm44HJ5j5yp9Ld7jGfM5laGytQ0ZBWLKYXFDSbnhlWbDPpzVbc2hkAc4W/q0JCp6mz/NPJcnDCUbNMddWxw56ifv6IsWEVQODj9ASD9fdXW0bXKeoHuotpRioOk/SFWuAZ6ZsszRZP6R8slKUTZH/hZ2UxaMfBnvyIhKkXTgISpEACEJUAIhCEACEJus4iDmRxjX+UAYrfO0FV7iQ0eG2G5eZxPXvkvKdu7CqMe4RhdAJ0ccJ0PRelb7bbY0uaHEAEyWnMuJ8g55TK8uqVQ25DqbnEEkOxEkkHKMzmkptax+pPtRN2NurcVmtdTYA0CWl3E8/eVYVdmX0GkacDjmIceZI1C2W7Vu91uxoOENLsxynL5FW1Wng/8Ac9yoJfZe3nB5Lc7Nr2v5w4B3ECWnprAPcKvuiagJDSfUD2AC9ncxrxhcA4HVZ2ruxSpk+GMjmZzPuuybCPa/J5jbUC9sgRz1lTG2MAGIOvoNVuHbvU58sNPNVu0N3KjRLXBw7KDkyajEohftp03OP5ssI5kDUq72BUfcua1mbiJGgEgHI+yzN8wMqYHAeWM+OfBTdlbddQcyrTEYHCR/x+590LH5ITWeD1nc6+wGpTMkxjOXma4ZOYR6ZdIPFbGjVDmhzTIcAQeYOYXmGzd9KIq1bnVzqcBg08sgSeeZnoAtlufXeLKljaZIJGWjS4lo9oTlbXhGdZF+WaBCZ/EH9JR+JP6SrioeQUwbrmCnmunRAHmN7sk07m6LtS5rh/1MgfRTrE5K33stYqB/B9NzD3Z5h8pWZsL8JKxZIeqexNJbuU2mVTWt0CVYm5gKcWsOSiydiTNZmSjUr+Tk0x3Uo1JGilqZDtaM9tHIweh+ahPaJBGshX+1dm46ZI/MBl/hZgU3HDAzkQOuSpaxly+S4PSNjOmgzspqq932ltBrXat4fRWaci9QhJYxUJEqkcBCEiAFQkSoARCEIAE1cuhpjWPbqnUhCAPJ9/7WpUrNpMZLiDhAzybnJ++KxVru+9pc+oc2mCCOM/6Xru16IpXjKuIhsYHniA4kyPvgq/e7ZdPwXPpj4vzDMODtCSOv1KSnHyzQqmuEyy2PakW7Q3Utn1OaoN6d15sqxpNe+6ObPMGwZyiQRy115hafd8zQpz+kD2yVlUYFOtpLSE29wxu4Wy7sUP8A1sAgw3MFxbHxRlPZWu1LIkkNVz4gMAZBV20Kwa4Edj2UZNEo9zZj94t1cVg97QX3ZggYoAAcJDco0n+Ezufsq4ZRPjg5mQCQS0cAYy05LeBocExXpABEmmsOpvWeWf1B2Zhc2o3Iu8vrGSztgSBEEGPWVs/6jP8A7bB8WIkCJLoifkVh6Li0skQT3y+wqFzwMNPO41G6NmPEx1NAQAx2rueXofYc17ps100mGcUjWI+XDl6LyLdzd41Q2rQqxUbnDy2J/wCJHCBPoV6hsNhp2zWl4e4TLgZGJxLjB9U3SZ92Fo54GpQ1wOhVeShroOSYFyxcJEKPQqYcnJ9jpAKSswEZoAibYtRUouB4AkH0/lePbX3p/D1adIU5D3tZjOgLjE5cF7IaeKi4cw4fJednYtOo4F7AS0yO4MhUWJatGaXwzrG6jUaHgAnMhpkRpPutKKGKnLdYyVJeMAieJA99Fo7QQwdlXHNZbLe1aedbo0rypcV/x7qlNuRphpw4TJloABBHXPTqt9s63eB5nFw4YhDo6px1JpM8VJpBW8eCDFfoqi2wMd5spdAyyy+itKrk06gC2In/AGq5LSUOPJL2azDVdHEfurYKBs2lmT0AU9XVrELWvZAhCFYVghCEACEIQAIQhAAhCEARru0ZUBD2gg+6yO0N18FF5D6mCHO8NzgGB0GD14GFtXMWN30tbmrVp0KDSWv1eScDc857AT6qqcV5La5NPNI+4d/jtGzqxz2n0dI+RCudoXuFqqt39ii18amw4msc0Fx1dULA55/+wHomNvV8JaeEhKy2KHa0rJaW1ayxhhL3DAcUNcRJjjzHRU9fZdXxTUNU4S3Dg+DvHNZbav8AVUse5lGg+o1hwuf8MjUBVjv6tEnz0HgdIke5XZR36L4wmvs9JsrmBhJ0XVe5lYzYO8rLh803TwIOTgeRC0bairb+jjhhm979o0abm+K4AlpDRBLnSYIb10Tuxt3xc2jAKMOLw4Vi4YfDg5HzSHA8I4qt21sP8e2s/G0mg4+Gwa4WuioTzPlOXRMbvVXW58O4dVFPUFlSo2mWu0xYc2mRrEGM4U4RS5KJzbWGuq7uU6JpOBYXPe1jaer3ScJIBnkXZnh6L0AWmCkGt4cgBp2WG2HeUDcUfwlIOc55xVKjzUe1sEmHGSBHbNehOqgalM1JctCdjfCZWeIgPUmoym4zJHZLSFNumvMq4qJNFsNAK6foeyRlQHRFTQ9igBu0PlWMuGeHcPb1kditjZHye6z29dkQ5tUaflPfh99FVavjpfQ/lhQbcxS3DrBg8jwKn2LarqbQ6oWnmyJ+YKrtovLmtI4LCbU3+u6Ty1mBo+GQS4QYPEDSEtHlmh2trD1i6eWFrpmcnfsfvmpdOvkvHdk/1Ju6tZtCq1tUP4sBa5vXiCPZen7JuMTBKnuMrcMXJaYpUuyty4aQJI9jChUtVfW7YaFZHGxWx9vg6pUg0QF2hCvFgQhCABKkQgAQhCABCEIAEIQgASEJVzUqgakLjAyj7wW1xcNuMQpVXeIx4aXNaSAC0wMvyzKr7qgLgswHE0u1A1APXstNebRa7JrQ6OLhkOwVdTls5klxz59AOQ6dUlfKKWj1PcuSDs7dJjGOZLGzUe4iMUl7p6c0lbcOiWk4WuP/AFifmrB+X1E8+4TFXarqIMebMniXSdBHuq6+pjJ5JYMZY3wzz+jsb8Pd1iGFgLmYZEYoaASOYVltfaRpUXlub4IaP+RGXtr6K33tfLGOP5g6A0GdRP1Czpty8ebjwUbH8i5tyWsb/pbZPfXZk4NbL3HPIxo4njmvTrjdWkZNNrQ6cWbZg9Mxh7aLz7Y761o6aLyAdWnNru4W6tN6w9nmim/KeLT25JmmccxmdfGSe/RNs7d9PMtxHSQA0DsB21Mrp7HkyWn2Uhr6jgHMc2CAf88ElG5e7E2RiHHhrmml/gUI3gv/AEn2R4L/ANJ9k/WrVWCSWkckPuXl4DCBLQcxzEroDdNtRpkNPsn3V6hEYInikpXLw/C+DkTl2lQau2HAEgt7ZKE7IwWyeHUm/Bb29LC0BMbSrUxTIqxhOUcT26rOXe26xAzjnhH7qpubkucJnLmZWJ1XrEK01Baxqvp23rOajwxxAktMxOsdVlttbt0rl0PBGcte0w4d+BXpNHZjG2xqFniPwF0AYidSA0HKdAodhQpmoGVaIbVqML8DWuw0gJ/NUGQcemnXVN9LG2ValPNYwr4xbxeDObo7nUrYFzR5jq52bj68B0Wjt7bBMaEp6xfSq0W1GU6gaXljoDsbHNOF2UeZuIRiA6qRc2uF+EaQCOyYnFpEXapP8CUypmx6Zp485BcSOgMfymG0o78FMYMLUhfP22n9og3qwshWB4ruVUuPE+iep1SNFZV6jryS/godX4LBCbpVgU4tSMlJailrAQlQpHBEJUIARCEIAEITF5WwsJ9u643nIJaRb3aMHCzXieXZVfjuLszMrprU3o9vdIWzckN+2lBo5tc3uaeBPtEj5EKfIjPIcBGZTDLeKjnc4+QA/b5Jw1SNIniToAit/Hk7FuUUR67hDiGuMCQIPyVVWqsdTMkh85f8eIlc1dr1fGeWn+y0Rm0yTGZa7kMlFrUnNmoc28QdTJGfQaqiSjKXxNCMHFcnO2KcsmZkg6KHb0lMuqstiMuHRRaNUBHGkG3hKFvAlOGzLaRcdXRHaVIoU8Q5DqrGq0FzZzBbAHDXP/8AK45RbSQjZNTkoJkG1uXsIbiwtgE9clpdmXdIscWnP4pOYlVbrZp1aE3aFtOqMhhccLuUfcJ2Fna8CderUWd1TphssdJ5TK7LC6q0ThOAacMlPbZM/SE54LcWKM+fFNihQXNYse5ky8tMHoqW2sMVMmSNdFb7eqDxxoDh/NyJmJUS0uw0ljhh45aHqvJ+p9Sna4aP01/HRG0cLG8RAHVR7iznNqmvqfDwLSfZcWVYZg85Xnm9l2sbXC0iW+1DQe0VKpw1SKdJmEQypDifMP1cJ4jqrvdzaT6ragq0zTfTqOZn8bAZY8HiC0g9DI1Cx2/dKoKbHUWNfJaHBzi2C1wfTeCNHBzRHdc7E34umtaLi1e8gEF1I0/NnLSQXCOOk6r2np3UJ0xTfjj+BOypvWkekMI4RHSIVbUug57sPwnAI4kAT7GR6LI2W3rimH4KNTw3YnRVLAWE4nEtcHkkSdIWg3do4balI8zmhxnWXeYz1zTHU9ZGuPHkgqXF8lnTZGZ1XRzK5ldjILDlY7HrJ5hHrP8A7jW9z7J9jpJ6fVRMX9x55AAdz9hSLfT690pXZs2TkuB8O5KXQr4u6hBO2n5lsdLdKNiivDF5xWE5CEL0AsCEIQAIQhAAq3bT8mjmZ9v9qyVPtl3nb2PzKrteRLKlskMMChXj8L2O5OHzy/dTWlVO2JLSBqchGqRs/SOZuotAZmOaqN49peDQMGZgEzBz1PeJVjSGWapN5rbHTMBc57CVSSaTLC+aBRgRBERqI7KhNHwv7ZqF7eBiIn4dTp9Ff7NYX0qZeD5WjUamI/n2UHaNoASIEGJnPLVK18aWK+Ll2FdTYQCNWzkOMf7S0rZrTOZ5ToF3RaDoNMk6aS7ZFyjwRvi5RaT5HGVv37aFSqN9iNMDiJ9I/kKtpOzg8io+wq81JPCmwesun6NSdG+4kZlMPnya0uyVfdvUjxMlBuzktVs00jbWlXExrubQfcJ6VA2E+ben2j2MJva9yYLGnOJ6wmrb1VU7H9Iz1DZdpSbXb4lZ/KY9gAq99Axhdw/I+JjoeilBsGePELivWy1Xg+quVknZ9s06048EelcnFDvzNafWY/wm2VoUVt1/eIPFuXof5S1KiTcHpeStrVBUtnt4xIynNpxfsqfZebRr98uon2UipckMdM5A5DU5KDuzRqPYCBDDo45TGUjqI+a3PT4TcXEOEX7afrMacZK0rXAZKps7FrS1znSctYAkcY5qzgcE/f0VsknHP2FrLE2SWJahXDHclxcOygalI2Psi0/JVmsjNdDST8RJ9BAXeznZFc33lA5YXD1y/wAIovA10GpWU24XrnwXeYsmB5PZO21zDkyyu3gQnHMlbNFkk1OD1oXkl4aLSUJm2fIjiE8vWVz74qQk1jwEIQrDgIQhAAqPaxmrHIBXhWdrvxPc7r/pU3PjC+hfLRSYCbo0M5Ov0XYzQ6pCVGjm4yCq6o8QloOcew5rq+veCa2Z5QXcXH5Cf3JVF1vasK7Ze3DfstGvgDsoN3VaTmc+S4qX4A9FV1q5OX+I6Txy/ZZ7u7WZsG1LUTRT5J+hRlVbLgic+I+gVnRuZGScpujYaldvuIW4tR7LL2FGpRrOa8ZEjC7gR98FpzUSPpgjMKx1pvu+y1RSejlu6Qm7piWk3Dpou3wQps6X+7L5twORI+/dMbVINQwRMAH79Uu6r/I9vJwPuP4VfckGq4nmUt6nL+3jH8i9cf6rOCx/DP1B+qjXDTGYH32U38awZBwPb+FXXO0DyEdyvK/+Kcn8E2PRl+TNbaq4HscC0eYCcyc8iB3Uui4jN2XfVSi1pOItE8DGYUC8ccS3augSivc8g5/gubek1zJIHMzon7JjDkCY1jIATy4qBsyrLC3oe6Youqk5OawEDOMTo9cpWxWoxSxFWN7yXb93aLnte8OJGn9ypHqAc1bUcIGFgAA4BU1C0YCHVXveR+p5DPVjYb8lZsumkeT8vMCB6JjULyT+x5pTgOclMMenwUtb01dv6kG4MX9eAOImNJg8OyYoVAddOCmvZIhMNswBAyhef6r0ex2d9b39y+Fke3GO0DyA78k8Gu/V8lH8Nw0M+qftLjFIORGoVUelsrxWJr/hGX5ROsRmSVNUO1/N6KZC9X0PFSQhZ+oEIQnSsEIQgBi+qYabj0j3VAHK92jSmm6O/ss46olbnyNUeB81FCurlJVrqsua8pWc8Q0kMXlyBqUzU2xkA3SQFR7U2lNXBnDePCUtN4OnTgVh9TdJy48CfUNSeFk+7JHoVKpmdfRRLanPPQ8D0ViLbKIz5x7GeEZeyprTfkTk0cU269/oAE7a1cMA6a+5TlOlEz1+p/ZRnDy//Fs9zr9FfBuD1BCxxeosw5KXqutrzQHXgpL6i1q7VOOo1oTU1qHjVSGqobqqBUUu8tw0O61x/dcObZ9j/Kzt84ms/G4uAcQG6NEHlxPdXe6NIms53AN+py+hVVty2wXFQf8AIn0Of7q5xUq02vBQnlrORcZJqoZXDGp+mxQwuGWNSuspUtluma20WtdhGZ4ngP5VVlka490jq58HFChgOqL1jpGDC0fqic/8JRbYjMyn/wACCIOYWM/WVF52lnZhza7Epy19d/ikZgEAMB54VL2ltN2lMAAfei7tbT+F27ZRKps9Wus4gsX+znbHdbI1ltI/Fr96K1o3MqtOxjxKaY51Mw7Tgf8AKe6P1PfhbwyE60+UX7aq7xquo3CeFRbymmKuJNDkzctJzYQHDQkSD0KbbVS40SjGa7WcWp6S9jXpc4teIe0ZxoQeIVyFU7IpS4v5eUeuZ+gVsraK/bjgva05cAhCFeVghCEABWQ2mzBUc3hOXY6IQluo8DFHkqa9dUm2tomnTJGvD1QhYtsmNzeRZn7bFP5pyLiSNVcWRJJmIEcOgP7oQsyxLuMmTZqLK009fkpLmkNb1MadQEqE1BcC7OqlE5ZjOdRwA/0o1akfNp5SBprMdeqELsgKXalNw4jJodpzdhXNreEucx2ZaQJ4GWg/uhChU2pj3SSfdhJc5ceKhCb1mqjd7rWobQDuL/MfoAo+8+yQ4eKMiBB6jh65oQtuKXtL9jN1+4ZttBP0qOaEJYdY3tLFTc1uXmkEj2VUbUApULzHX2S91rRiv9JMs8iBwKuaVuhCxmk5cnWSBbxmCpFs6RmhCcqSUkkUy8DzqQUC7sJ0KRCs6iC7dIwk9K40TT4z0P7JyjcSMkIT3pl9jfa3wWWIdbVToqpUL0sRdmksLfAwD1PcqQhCdXgQfkEIQunD/9k="/>
          <p:cNvSpPr>
            <a:spLocks noChangeAspect="1" noChangeArrowheads="1"/>
          </p:cNvSpPr>
          <p:nvPr/>
        </p:nvSpPr>
        <p:spPr bwMode="auto">
          <a:xfrm>
            <a:off x="1679575" y="1379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50" name="Picture 26" descr="https://encrypted-tbn2.gstatic.com/images?q=tbn:ANd9GcSVv3P6RdgpkIpjiouVYBE4GUMtWPsy_vjmzPAzWYwHxO_fAN_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64904"/>
            <a:ext cx="2647950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771800" y="3068960"/>
            <a:ext cx="6192688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 ………………… AN ICE CREAM EVERY SUNDAY .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52" name="Picture 28" descr="https://encrypted-tbn0.gstatic.com/images?q=tbn:ANd9GcQOg1ItVXmDuAGh_a02hVe2KG__33MMhHZwqvDVe_oEljfRpsi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41" y="4725144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987824" y="5229200"/>
            <a:ext cx="5976664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 ……………………… A BOOK EVERY DAY.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16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8424936" cy="64087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……………  WE WRITE LETTERS ON TUESDAYS?</a:t>
            </a:r>
          </a:p>
          <a:p>
            <a:pPr algn="ctr"/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…………….. SHE MAKE A CAKE AT THE WEEKEND?</a:t>
            </a:r>
          </a:p>
          <a:p>
            <a:pPr algn="ctr"/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……………. THEY LISTEN TO MUSIC EVERY MORNING?</a:t>
            </a:r>
          </a:p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………….. CAT SLEEP IN THE KITCHEN?</a:t>
            </a:r>
          </a:p>
          <a:p>
            <a:pPr algn="ctr"/>
            <a:endParaRPr lang="cs-CZ" dirty="0"/>
          </a:p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 ………………. PLAY  HOCKEY ON WEDNESDAY.</a:t>
            </a:r>
          </a:p>
          <a:p>
            <a:pPr algn="ctr"/>
            <a:endParaRPr lang="cs-CZ" sz="2400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SHE …………………. READ COMICS EVERY DAY.</a:t>
            </a:r>
          </a:p>
          <a:p>
            <a:pPr algn="ctr"/>
            <a:endParaRPr lang="cs-CZ" sz="2400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YOU……………….. LEARN ENGLISH EVERY EVENING.</a:t>
            </a:r>
          </a:p>
          <a:p>
            <a:pPr algn="ctr"/>
            <a:endParaRPr lang="cs-CZ" sz="2400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 ……………….. WATCH TV ON FRIDAY.</a:t>
            </a:r>
            <a:endParaRPr lang="cs-CZ" sz="24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16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b="1" dirty="0" smtClean="0"/>
              <a:t>Snímek 8: </a:t>
            </a:r>
          </a:p>
          <a:p>
            <a:pPr marL="0" indent="0">
              <a:buNone/>
            </a:pPr>
            <a:r>
              <a:rPr lang="cs-CZ" sz="1800" dirty="0" smtClean="0"/>
              <a:t>He </a:t>
            </a:r>
            <a:r>
              <a:rPr lang="cs-CZ" sz="1800" dirty="0" err="1" smtClean="0"/>
              <a:t>plays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dirty="0" err="1" smtClean="0"/>
              <a:t>They</a:t>
            </a:r>
            <a:r>
              <a:rPr lang="cs-CZ" sz="1800" dirty="0" smtClean="0"/>
              <a:t> </a:t>
            </a:r>
            <a:r>
              <a:rPr lang="cs-CZ" sz="1800" dirty="0" err="1" smtClean="0"/>
              <a:t>eat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reads</a:t>
            </a:r>
            <a:endParaRPr lang="cs-CZ" sz="1800" dirty="0" smtClean="0"/>
          </a:p>
          <a:p>
            <a:r>
              <a:rPr lang="cs-CZ" sz="1800" b="1" dirty="0" smtClean="0"/>
              <a:t>Snímek 9:</a:t>
            </a:r>
          </a:p>
          <a:p>
            <a:pPr marL="0" indent="0">
              <a:buNone/>
            </a:pPr>
            <a:r>
              <a:rPr lang="cs-CZ" sz="1800" dirty="0" smtClean="0"/>
              <a:t>Do</a:t>
            </a:r>
          </a:p>
          <a:p>
            <a:pPr marL="0" indent="0">
              <a:buNone/>
            </a:pPr>
            <a:r>
              <a:rPr lang="cs-CZ" sz="1800" dirty="0" err="1" smtClean="0"/>
              <a:t>Does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Do</a:t>
            </a:r>
          </a:p>
          <a:p>
            <a:pPr marL="0" indent="0">
              <a:buNone/>
            </a:pPr>
            <a:r>
              <a:rPr lang="cs-CZ" sz="1800" dirty="0" err="1" smtClean="0"/>
              <a:t>Does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I </a:t>
            </a:r>
            <a:r>
              <a:rPr lang="cs-CZ" sz="1800" dirty="0" err="1" smtClean="0"/>
              <a:t>don´t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doesn´t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don´t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He </a:t>
            </a:r>
            <a:r>
              <a:rPr lang="cs-CZ" sz="1800" dirty="0" err="1" smtClean="0"/>
              <a:t>doesn´t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441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388843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https://www.google.cz/</a:t>
            </a:r>
            <a:r>
              <a:rPr lang="cs-CZ" dirty="0" err="1">
                <a:hlinkClick r:id="rId2"/>
              </a:rPr>
              <a:t>search?hl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isch&amp;source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hp&amp;biw</a:t>
            </a:r>
            <a:r>
              <a:rPr lang="cs-CZ" dirty="0">
                <a:hlinkClick r:id="rId2"/>
              </a:rPr>
              <a:t>=1366&amp;bih=667&amp;q=</a:t>
            </a:r>
            <a:r>
              <a:rPr lang="cs-CZ" dirty="0" err="1">
                <a:hlinkClick r:id="rId2"/>
              </a:rPr>
              <a:t>TENIS&amp;oq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TENIS&amp;gs_l</a:t>
            </a:r>
            <a:r>
              <a:rPr lang="cs-CZ" dirty="0">
                <a:hlinkClick r:id="rId2"/>
              </a:rPr>
              <a:t>=img.3..0l10.43.5188.0.5336.10.9.0.0.0.0.2120.9293.1j5-1j1j0j2j2.7.0...0.0.0..1ac.1.16.img.c8lzWqL_yHU#facrc=_&amp;</a:t>
            </a:r>
            <a:r>
              <a:rPr lang="cs-CZ" dirty="0" err="1">
                <a:hlinkClick r:id="rId2"/>
              </a:rPr>
              <a:t>imgrc</a:t>
            </a:r>
            <a:r>
              <a:rPr lang="cs-CZ" dirty="0">
                <a:hlinkClick r:id="rId2"/>
              </a:rPr>
              <a:t>=Bl8a0nr2ZPMDiM%3A%3BuQ2oYSHZNV0E6M%3Bhttp%253A%252F%252Fupload.wikimedia.org%252Fwikipedia%252Fcommons%252Fthumb%252Fe%252Fe8%252FFederer_at_Indian_Wells.jpg%252F200px-Federer_at_Indian_Wells.jpg%3Bhttp%253A%252F%252Fcs.wikipedia.org%252Fwiki%252FPod%2525C3%2525A1n%2525C3%2525AD_(tenis)%3B200%3B280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https://www.google.cz/</a:t>
            </a:r>
            <a:r>
              <a:rPr lang="cs-CZ" dirty="0" err="1">
                <a:hlinkClick r:id="rId2"/>
              </a:rPr>
              <a:t>search?hl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isch&amp;source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hp&amp;biw</a:t>
            </a:r>
            <a:r>
              <a:rPr lang="cs-CZ" dirty="0">
                <a:hlinkClick r:id="rId2"/>
              </a:rPr>
              <a:t>=1366&amp;bih=667&amp;q=</a:t>
            </a:r>
            <a:r>
              <a:rPr lang="cs-CZ" dirty="0" err="1">
                <a:hlinkClick r:id="rId2"/>
              </a:rPr>
              <a:t>TENIS&amp;oq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TENIS&amp;gs_l</a:t>
            </a:r>
            <a:r>
              <a:rPr lang="cs-CZ" dirty="0">
                <a:hlinkClick r:id="rId2"/>
              </a:rPr>
              <a:t>=img.3..0l10.43.5188.0.5336.10.9.0.0.0.0.2120.9293.1j5-1j1j0j2j2.7.0...0.0.0..1ac.1.16.img.c8lzWqL_yHU#hl=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isch&amp;sa</a:t>
            </a:r>
            <a:r>
              <a:rPr lang="cs-CZ" dirty="0">
                <a:hlinkClick r:id="rId2"/>
              </a:rPr>
              <a:t>=1&amp;q=%C4%8C%C3%8DST+KNIHU&amp;oq=%C4%8C%C3%8DST+KNIHU&amp;gs_l=img.3..0i24l2.10729.15171.5.16302.14.9.1.4.4.1.461.1830.2j4j0j1j2.9.0...0.0.0..1c.1.16.img.OlKn4c7t2lI&amp;bav=on.2,or.r_qf.&amp;bvm=bv.47534661,d.bGE&amp;fp=beccbaf68b265ddc&amp;biw=1366&amp;bih=667&amp;facrc=_&amp;</a:t>
            </a:r>
            <a:r>
              <a:rPr lang="cs-CZ" dirty="0" err="1">
                <a:hlinkClick r:id="rId2"/>
              </a:rPr>
              <a:t>imgrc</a:t>
            </a:r>
            <a:r>
              <a:rPr lang="cs-CZ" dirty="0">
                <a:hlinkClick r:id="rId2"/>
              </a:rPr>
              <a:t>=NCrU6t60c-lMnM%3A%3BxODmyF_HHD5g0M%3Bhttp%253A%252F%252Fi.idnes.cz%252F11%252F032%252Fcl5%252FOB39b762_profimedia_0081712379.jpg%3Bhttp%253A%252F%252Fkultura.idnes.cz%252Fzacina-projekt-cteni-pomaha-mali-ctenari-mohou-hlasovat-na-idnes-cz-1ff-%252Fliteratura.aspx%253Fc%253DA110311_174425_literatura_ob%3B560%3B376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862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https://www.google.cz/</a:t>
            </a:r>
            <a:r>
              <a:rPr lang="cs-CZ" dirty="0" err="1">
                <a:hlinkClick r:id="rId2"/>
              </a:rPr>
              <a:t>search?hl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isch&amp;source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hp&amp;biw</a:t>
            </a:r>
            <a:r>
              <a:rPr lang="cs-CZ" dirty="0">
                <a:hlinkClick r:id="rId2"/>
              </a:rPr>
              <a:t>=1366&amp;bih=667&amp;q=</a:t>
            </a:r>
            <a:r>
              <a:rPr lang="cs-CZ" dirty="0" err="1">
                <a:hlinkClick r:id="rId2"/>
              </a:rPr>
              <a:t>TENIS&amp;oq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TENIS&amp;gs_l</a:t>
            </a:r>
            <a:r>
              <a:rPr lang="cs-CZ" dirty="0">
                <a:hlinkClick r:id="rId2"/>
              </a:rPr>
              <a:t>=img.3..0l10.43.5188.0.5336.10.9.0.0.0.0.2120.9293.1j5-1j1j0j2j2.7.0...0.0.0..1ac.1.16.img.c8lzWqL_yHU#hl=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isch&amp;sa</a:t>
            </a:r>
            <a:r>
              <a:rPr lang="cs-CZ" dirty="0">
                <a:hlinkClick r:id="rId2"/>
              </a:rPr>
              <a:t>=1&amp;q=J%C3%8DST+ZMRZLINU&amp;oq=J%C3%8DST+ZMRZLINU&amp;gs_l=img.3...6893.11731.9.12169.22.17.0.1.1.0.537.3312.2j3j4j4j0j1.14.0...0.0.0..1c.1.16.img.0BtxpLZARbA&amp;bav=on.2,or.r_qf.&amp;bvm=bv.47534661,d.bGE&amp;fp=87e4d9b18c8a09c8&amp;biw=1366&amp;bih=667&amp;facrc=_&amp;</a:t>
            </a:r>
            <a:r>
              <a:rPr lang="cs-CZ" dirty="0" err="1">
                <a:hlinkClick r:id="rId2"/>
              </a:rPr>
              <a:t>imgrc</a:t>
            </a:r>
            <a:r>
              <a:rPr lang="cs-CZ" dirty="0">
                <a:hlinkClick r:id="rId2"/>
              </a:rPr>
              <a:t>=gwB29X-pvdY2iM%3A%3BwafdX3bJxPCvwM%3Bhttp%253A%252F%252Fus.123rf.com%252F400wm%252F400%252F400%252Fandreykuzmin%252Fandreykuzmin1211%252Fandreykuzmin121100065%252F16300906-da-ti-nebo-da-ti-hola-ia-ka-a-chlapec-ja-st-zmrzlinu-na-ba-la-m.jpg%3Bhttp%253A%252F%252Fcz.123rf.com%252Fphoto_16300906_children-or-kids-little-girl-and-boy-eating-ice-cream-isolated-on-white.html%3B1200%3B786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73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2355</TotalTime>
  <Words>458</Words>
  <Application>Microsoft Office PowerPoint</Application>
  <PresentationFormat>Předvádění na obrazovce (4:3)</PresentationFormat>
  <Paragraphs>90</Paragraphs>
  <Slides>13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POUŽITÉ ZDROJE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jitka</cp:lastModifiedBy>
  <cp:revision>26</cp:revision>
  <dcterms:created xsi:type="dcterms:W3CDTF">2013-04-15T23:20:12Z</dcterms:created>
  <dcterms:modified xsi:type="dcterms:W3CDTF">2013-09-03T15:42:39Z</dcterms:modified>
</cp:coreProperties>
</file>