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8" r:id="rId2"/>
    <p:sldId id="256" r:id="rId3"/>
    <p:sldId id="268" r:id="rId4"/>
    <p:sldId id="271" r:id="rId5"/>
    <p:sldId id="257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70" r:id="rId14"/>
    <p:sldId id="269" r:id="rId15"/>
    <p:sldId id="272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65" autoAdjust="0"/>
    <p:restoredTop sz="94671" autoAdjust="0"/>
  </p:normalViewPr>
  <p:slideViewPr>
    <p:cSldViewPr>
      <p:cViewPr>
        <p:scale>
          <a:sx n="70" d="100"/>
          <a:sy n="70" d="100"/>
        </p:scale>
        <p:origin x="-816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86E23-ED33-41FF-84AF-02D1E6A405EA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710CCF-53D8-4C88-8FB0-D634C338F7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43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10CCF-53D8-4C88-8FB0-D634C338F7A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749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682948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VY_32_INOVACE_1C_16_TIME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23.4.2013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5. ročníku, pro výuku Anglického jazyka – téma TIME.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3: seznámení s učivem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: otázky používané pro zjištění : Kolik je hodin?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5- 8: seznámení se základními časy: </a:t>
            </a:r>
            <a:r>
              <a:rPr lang="cs-CZ" sz="2800" dirty="0" err="1" smtClean="0"/>
              <a:t>čtvrt,půl</a:t>
            </a:r>
            <a:r>
              <a:rPr lang="cs-CZ" sz="2800" dirty="0" smtClean="0"/>
              <a:t>, </a:t>
            </a:r>
            <a:r>
              <a:rPr lang="cs-CZ" sz="2800" dirty="0" err="1" smtClean="0"/>
              <a:t>třičtvrtě</a:t>
            </a:r>
            <a:r>
              <a:rPr lang="cs-CZ" sz="2800" dirty="0" smtClean="0"/>
              <a:t>, celá hodina.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9 – 15 : procvičování , určování času podle hodin na obrázcích, zápis vět na ITA tabuli a </a:t>
            </a:r>
            <a:r>
              <a:rPr lang="cs-CZ" sz="2800" smtClean="0"/>
              <a:t>do sešitu. </a:t>
            </a: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42708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5868144" y="3329608"/>
            <a:ext cx="2160240" cy="2187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965920" y="3450332"/>
            <a:ext cx="216024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ětiva 8"/>
          <p:cNvSpPr/>
          <p:nvPr/>
        </p:nvSpPr>
        <p:spPr>
          <a:xfrm>
            <a:off x="2784004" y="1728803"/>
            <a:ext cx="3866728" cy="3600400"/>
          </a:xfrm>
          <a:prstGeom prst="chord">
            <a:avLst>
              <a:gd name="adj1" fmla="val 5375228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1" name="Tětiva 10"/>
          <p:cNvSpPr/>
          <p:nvPr/>
        </p:nvSpPr>
        <p:spPr>
          <a:xfrm flipH="1">
            <a:off x="2937148" y="1578124"/>
            <a:ext cx="3744416" cy="3744416"/>
          </a:xfrm>
          <a:prstGeom prst="chord">
            <a:avLst>
              <a:gd name="adj1" fmla="val 5664155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5920" y="5322540"/>
            <a:ext cx="829971" cy="76944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TO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20" y="4001715"/>
            <a:ext cx="1327095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PAST</a:t>
            </a:r>
            <a:endParaRPr lang="cs-CZ" sz="4400" b="1" dirty="0"/>
          </a:p>
        </p:txBody>
      </p:sp>
      <p:pic>
        <p:nvPicPr>
          <p:cNvPr id="1026" name="Picture 2" descr="C:\Users\uzivatel\AppData\Local\Microsoft\Windows\Temporary Internet Files\Content.IE5\MYY1NZUS\MC900304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512" y="2923957"/>
            <a:ext cx="1749687" cy="121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53436" y="545615"/>
            <a:ext cx="1383712" cy="769441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TIME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904140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2060848"/>
            <a:ext cx="3885551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What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time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it</a:t>
            </a:r>
            <a:r>
              <a:rPr lang="cs-CZ" sz="4400" b="1" dirty="0" smtClean="0"/>
              <a:t>?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5973" y="3791815"/>
            <a:ext cx="4366452" cy="769441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What´s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the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time</a:t>
            </a:r>
            <a:r>
              <a:rPr lang="cs-CZ" sz="4400" b="1" dirty="0" smtClean="0"/>
              <a:t> 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57499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476672"/>
            <a:ext cx="2933700" cy="3810000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  <a:extLst/>
        </p:spPr>
      </p:pic>
      <p:sp>
        <p:nvSpPr>
          <p:cNvPr id="2" name="TextovéPole 1"/>
          <p:cNvSpPr txBox="1"/>
          <p:nvPr/>
        </p:nvSpPr>
        <p:spPr>
          <a:xfrm>
            <a:off x="1763688" y="5032990"/>
            <a:ext cx="1882760" cy="64633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 anchor="b">
            <a:spAutoFit/>
          </a:bodyPr>
          <a:lstStyle/>
          <a:p>
            <a:r>
              <a:rPr lang="cs-CZ" sz="3600" b="1" dirty="0" err="1" smtClean="0"/>
              <a:t>It´s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four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5010834"/>
            <a:ext cx="3386889" cy="64633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 anchor="b">
            <a:spAutoFit/>
          </a:bodyPr>
          <a:lstStyle/>
          <a:p>
            <a:r>
              <a:rPr lang="cs-CZ" sz="3600" b="1" dirty="0" err="1" smtClean="0"/>
              <a:t>It´s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o´clock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68446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206" y="692696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5229200"/>
            <a:ext cx="4345357" cy="64633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 anchor="b">
            <a:spAutoFit/>
          </a:bodyPr>
          <a:lstStyle/>
          <a:p>
            <a:r>
              <a:rPr lang="cs-CZ" sz="3600" b="1" dirty="0" err="1" smtClean="0"/>
              <a:t>It´s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quarter</a:t>
            </a:r>
            <a:r>
              <a:rPr lang="cs-CZ" sz="3600" b="1" dirty="0" smtClean="0"/>
              <a:t> past </a:t>
            </a:r>
            <a:r>
              <a:rPr lang="cs-CZ" sz="3600" b="1" dirty="0" err="1" smtClean="0"/>
              <a:t>four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499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476672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50764" y="5032989"/>
            <a:ext cx="3642472" cy="64633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 anchor="b">
            <a:spAutoFit/>
          </a:bodyPr>
          <a:lstStyle/>
          <a:p>
            <a:r>
              <a:rPr lang="cs-CZ" sz="3600" b="1" dirty="0" err="1" smtClean="0"/>
              <a:t>It´s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half</a:t>
            </a:r>
            <a:r>
              <a:rPr lang="cs-CZ" sz="3600" b="1" dirty="0" smtClean="0"/>
              <a:t> past </a:t>
            </a:r>
            <a:r>
              <a:rPr lang="cs-CZ" sz="3600" b="1" dirty="0" err="1" smtClean="0"/>
              <a:t>four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9778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764704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4941168"/>
            <a:ext cx="3881191" cy="646331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 anchor="b">
            <a:spAutoFit/>
          </a:bodyPr>
          <a:lstStyle/>
          <a:p>
            <a:r>
              <a:rPr lang="cs-CZ" sz="3600" b="1" dirty="0" err="1" smtClean="0"/>
              <a:t>It´s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quarter</a:t>
            </a:r>
            <a:r>
              <a:rPr lang="cs-CZ" sz="3600" b="1" dirty="0" smtClean="0"/>
              <a:t> to </a:t>
            </a:r>
            <a:r>
              <a:rPr lang="cs-CZ" sz="3600" b="1" dirty="0" err="1" smtClean="0"/>
              <a:t>five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9778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uzivatel\AppData\Local\Microsoft\Windows\Temporary Internet Files\Content.IE5\2KKIAUGT\MP9003029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456" y="620688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54452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476672"/>
            <a:ext cx="1238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věty.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9711" y="5399056"/>
            <a:ext cx="782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……………………………………………………………………………….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778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9711" y="5399056"/>
            <a:ext cx="782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……………………………………………………………………………….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778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zivatel\AppData\Local\Microsoft\Windows\Temporary Internet Files\Content.IE5\HD0DZ56F\MP9003852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50872"/>
            <a:ext cx="3366120" cy="4330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9711" y="5399056"/>
            <a:ext cx="7398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……………………………………….………………………………….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7029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zivatel\AppData\Local\Microsoft\Windows\Temporary Internet Files\Content.IE5\HD0DZ56F\MP90040284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9711" y="5399056"/>
            <a:ext cx="8207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………………………………………………………………………………….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7029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zivatel\AppData\Local\Microsoft\Windows\Temporary Internet Files\Content.IE5\2KKIAUGT\MP90038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uzivatel\AppData\Local\Microsoft\Windows\Temporary Internet Files\Content.IE5\2KKIAUGT\MP90038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9711" y="5399056"/>
            <a:ext cx="782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…………………………………….……………………………………….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8800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zivatel\AppData\Local\Microsoft\Windows\Temporary Internet Files\Content.IE5\HD0DZ56F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zivatel\AppData\Local\Microsoft\Windows\Temporary Internet Files\Content.IE5\HD0DZ56F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zivatel\AppData\Local\Microsoft\Windows\Temporary Internet Files\Content.IE5\HD0DZ56F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uzivatel\AppData\Local\Microsoft\Windows\Temporary Internet Files\Content.IE5\HD0DZ56F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uzivatel\AppData\Local\Microsoft\Windows\Temporary Internet Files\Content.IE5\HD0DZ56F\MP900402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9711" y="5399056"/>
            <a:ext cx="782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It´s</a:t>
            </a:r>
            <a:r>
              <a:rPr lang="cs-CZ" sz="2400" b="1" dirty="0" smtClean="0"/>
              <a:t>     ………………………………………………………………………………. 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0414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556792"/>
            <a:ext cx="263450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 smtClean="0"/>
          </a:p>
          <a:p>
            <a:r>
              <a:rPr lang="cs-CZ" dirty="0" smtClean="0"/>
              <a:t>Čtvrt – </a:t>
            </a:r>
            <a:r>
              <a:rPr lang="cs-CZ" dirty="0" err="1" smtClean="0"/>
              <a:t>quarter</a:t>
            </a:r>
            <a:r>
              <a:rPr lang="cs-CZ" dirty="0" smtClean="0"/>
              <a:t> past</a:t>
            </a:r>
          </a:p>
          <a:p>
            <a:r>
              <a:rPr lang="cs-CZ" dirty="0" smtClean="0"/>
              <a:t>Půl – </a:t>
            </a:r>
            <a:r>
              <a:rPr lang="cs-CZ" dirty="0" err="1" smtClean="0"/>
              <a:t>half</a:t>
            </a:r>
            <a:r>
              <a:rPr lang="cs-CZ" dirty="0" smtClean="0"/>
              <a:t> past</a:t>
            </a:r>
          </a:p>
          <a:p>
            <a:r>
              <a:rPr lang="cs-CZ" dirty="0" err="1" smtClean="0"/>
              <a:t>Třičtvrtě</a:t>
            </a:r>
            <a:r>
              <a:rPr lang="cs-CZ" dirty="0" smtClean="0"/>
              <a:t> – </a:t>
            </a:r>
            <a:r>
              <a:rPr lang="cs-CZ" dirty="0" err="1" smtClean="0"/>
              <a:t>quarter</a:t>
            </a:r>
            <a:r>
              <a:rPr lang="cs-CZ" dirty="0" smtClean="0"/>
              <a:t> to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ten past ten.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ten past </a:t>
            </a:r>
            <a:r>
              <a:rPr lang="cs-CZ" dirty="0" err="1" smtClean="0"/>
              <a:t>three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ten to ten.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– </a:t>
            </a:r>
            <a:r>
              <a:rPr lang="cs-CZ" dirty="0" err="1" smtClean="0"/>
              <a:t>five</a:t>
            </a:r>
            <a:r>
              <a:rPr lang="cs-CZ" dirty="0" smtClean="0"/>
              <a:t> to </a:t>
            </a:r>
            <a:r>
              <a:rPr lang="cs-CZ" dirty="0" err="1" smtClean="0"/>
              <a:t>eight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8534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204468"/>
            <a:ext cx="3423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Media DIDA Olomouc, Prvouka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251</Words>
  <Application>Microsoft Office PowerPoint</Application>
  <PresentationFormat>Předvádění na obrazovce (4:3)</PresentationFormat>
  <Paragraphs>53</Paragraphs>
  <Slides>16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jitka</cp:lastModifiedBy>
  <cp:revision>22</cp:revision>
  <dcterms:created xsi:type="dcterms:W3CDTF">2013-04-23T04:18:31Z</dcterms:created>
  <dcterms:modified xsi:type="dcterms:W3CDTF">2013-09-03T15:52:57Z</dcterms:modified>
</cp:coreProperties>
</file>